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5"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Lst>
  <p:sldSz cy="5143500" cx="9144000"/>
  <p:notesSz cx="6858000" cy="9144000"/>
  <p:embeddedFontLst>
    <p:embeddedFont>
      <p:font typeface="Josefin Slab"/>
      <p:regular r:id="rId43"/>
      <p:bold r:id="rId44"/>
      <p:italic r:id="rId45"/>
      <p:boldItalic r:id="rId46"/>
    </p:embeddedFont>
    <p:embeddedFont>
      <p:font typeface="Anton"/>
      <p:regular r:id="rId47"/>
    </p:embeddedFont>
    <p:embeddedFont>
      <p:font typeface="Roboto Condensed Light"/>
      <p:regular r:id="rId48"/>
      <p:bold r:id="rId49"/>
      <p:italic r:id="rId50"/>
      <p:boldItalic r:id="rId51"/>
    </p:embeddedFont>
    <p:embeddedFont>
      <p:font typeface="Rajdhani"/>
      <p:regular r:id="rId52"/>
      <p:bold r:id="rId53"/>
    </p:embeddedFont>
    <p:embeddedFont>
      <p:font typeface="Advent Pro"/>
      <p:regular r:id="rId54"/>
      <p:bold r:id="rId55"/>
    </p:embeddedFont>
    <p:embeddedFont>
      <p:font typeface="Rajdhani SemiBold"/>
      <p:regular r:id="rId56"/>
      <p:bold r:id="rId57"/>
    </p:embeddedFont>
    <p:embeddedFont>
      <p:font typeface="Fira Sans Condensed Light"/>
      <p:regular r:id="rId58"/>
      <p:bold r:id="rId59"/>
      <p:italic r:id="rId60"/>
      <p:boldItalic r:id="rId61"/>
    </p:embeddedFont>
    <p:embeddedFont>
      <p:font typeface="Bebas Neue"/>
      <p:regular r:id="rId62"/>
    </p:embeddedFont>
    <p:embeddedFont>
      <p:font typeface="Darker Grotesque"/>
      <p:regular r:id="rId63"/>
      <p:bold r:id="rId64"/>
    </p:embeddedFont>
    <p:embeddedFont>
      <p:font typeface="Darker Grotesque SemiBold"/>
      <p:regular r:id="rId65"/>
      <p:bold r:id="rId66"/>
    </p:embeddedFont>
    <p:embeddedFont>
      <p:font typeface="Fira Sans Condensed"/>
      <p:regular r:id="rId67"/>
      <p:bold r:id="rId68"/>
      <p:italic r:id="rId69"/>
      <p:boldItalic r:id="rId70"/>
    </p:embeddedFont>
    <p:embeddedFont>
      <p:font typeface="Orbitron"/>
      <p:regular r:id="rId71"/>
      <p:bold r:id="rId72"/>
    </p:embeddedFont>
    <p:embeddedFont>
      <p:font typeface="Advent Pro Light"/>
      <p:regular r:id="rId73"/>
      <p:bold r:id="rId74"/>
    </p:embeddedFont>
    <p:embeddedFont>
      <p:font typeface="Orbitron Black"/>
      <p:bold r:id="rId7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A1CB3CE2-C7A2-4E08-A3B1-DE3B9BBED694}">
  <a:tblStyle styleId="{A1CB3CE2-C7A2-4E08-A3B1-DE3B9BBED694}"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font" Target="fonts/JosefinSlab-bold.fntdata"/><Relationship Id="rId43" Type="http://schemas.openxmlformats.org/officeDocument/2006/relationships/font" Target="fonts/JosefinSlab-regular.fntdata"/><Relationship Id="rId46" Type="http://schemas.openxmlformats.org/officeDocument/2006/relationships/font" Target="fonts/JosefinSlab-boldItalic.fntdata"/><Relationship Id="rId45" Type="http://schemas.openxmlformats.org/officeDocument/2006/relationships/font" Target="fonts/JosefinSlab-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font" Target="fonts/RobotoCondensedLight-regular.fntdata"/><Relationship Id="rId47" Type="http://schemas.openxmlformats.org/officeDocument/2006/relationships/font" Target="fonts/Anton-regular.fntdata"/><Relationship Id="rId49" Type="http://schemas.openxmlformats.org/officeDocument/2006/relationships/font" Target="fonts/RobotoCondensedLight-bold.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font" Target="fonts/AdventProLight-regular.fntdata"/><Relationship Id="rId72" Type="http://schemas.openxmlformats.org/officeDocument/2006/relationships/font" Target="fonts/Orbitron-bold.fntdata"/><Relationship Id="rId31" Type="http://schemas.openxmlformats.org/officeDocument/2006/relationships/slide" Target="slides/slide25.xml"/><Relationship Id="rId75" Type="http://schemas.openxmlformats.org/officeDocument/2006/relationships/font" Target="fonts/OrbitronBlack-bold.fntdata"/><Relationship Id="rId30" Type="http://schemas.openxmlformats.org/officeDocument/2006/relationships/slide" Target="slides/slide24.xml"/><Relationship Id="rId74" Type="http://schemas.openxmlformats.org/officeDocument/2006/relationships/font" Target="fonts/AdventProLight-bold.fntdata"/><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71" Type="http://schemas.openxmlformats.org/officeDocument/2006/relationships/font" Target="fonts/Orbitron-regular.fntdata"/><Relationship Id="rId70" Type="http://schemas.openxmlformats.org/officeDocument/2006/relationships/font" Target="fonts/FiraSansCondensed-boldItalic.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BebasNeue-regular.fntdata"/><Relationship Id="rId61" Type="http://schemas.openxmlformats.org/officeDocument/2006/relationships/font" Target="fonts/FiraSansCondensedLight-boldItalic.fntdata"/><Relationship Id="rId20" Type="http://schemas.openxmlformats.org/officeDocument/2006/relationships/slide" Target="slides/slide14.xml"/><Relationship Id="rId64" Type="http://schemas.openxmlformats.org/officeDocument/2006/relationships/font" Target="fonts/DarkerGrotesque-bold.fntdata"/><Relationship Id="rId63" Type="http://schemas.openxmlformats.org/officeDocument/2006/relationships/font" Target="fonts/DarkerGrotesque-regular.fntdata"/><Relationship Id="rId22" Type="http://schemas.openxmlformats.org/officeDocument/2006/relationships/slide" Target="slides/slide16.xml"/><Relationship Id="rId66" Type="http://schemas.openxmlformats.org/officeDocument/2006/relationships/font" Target="fonts/DarkerGrotesqueSemiBold-bold.fntdata"/><Relationship Id="rId21" Type="http://schemas.openxmlformats.org/officeDocument/2006/relationships/slide" Target="slides/slide15.xml"/><Relationship Id="rId65" Type="http://schemas.openxmlformats.org/officeDocument/2006/relationships/font" Target="fonts/DarkerGrotesqueSemiBold-regular.fntdata"/><Relationship Id="rId24" Type="http://schemas.openxmlformats.org/officeDocument/2006/relationships/slide" Target="slides/slide18.xml"/><Relationship Id="rId68" Type="http://schemas.openxmlformats.org/officeDocument/2006/relationships/font" Target="fonts/FiraSansCondensed-bold.fntdata"/><Relationship Id="rId23" Type="http://schemas.openxmlformats.org/officeDocument/2006/relationships/slide" Target="slides/slide17.xml"/><Relationship Id="rId67" Type="http://schemas.openxmlformats.org/officeDocument/2006/relationships/font" Target="fonts/FiraSansCondensed-regular.fntdata"/><Relationship Id="rId60" Type="http://schemas.openxmlformats.org/officeDocument/2006/relationships/font" Target="fonts/FiraSansCondensedLight-italic.fntdata"/><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FiraSansCondensed-italic.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RobotoCondensedLight-boldItalic.fntdata"/><Relationship Id="rId50" Type="http://schemas.openxmlformats.org/officeDocument/2006/relationships/font" Target="fonts/RobotoCondensedLight-italic.fntdata"/><Relationship Id="rId53" Type="http://schemas.openxmlformats.org/officeDocument/2006/relationships/font" Target="fonts/Rajdhani-bold.fntdata"/><Relationship Id="rId52" Type="http://schemas.openxmlformats.org/officeDocument/2006/relationships/font" Target="fonts/Rajdhani-regular.fntdata"/><Relationship Id="rId11" Type="http://schemas.openxmlformats.org/officeDocument/2006/relationships/slide" Target="slides/slide5.xml"/><Relationship Id="rId55" Type="http://schemas.openxmlformats.org/officeDocument/2006/relationships/font" Target="fonts/AdventPro-bold.fntdata"/><Relationship Id="rId10" Type="http://schemas.openxmlformats.org/officeDocument/2006/relationships/slide" Target="slides/slide4.xml"/><Relationship Id="rId54" Type="http://schemas.openxmlformats.org/officeDocument/2006/relationships/font" Target="fonts/AdventPro-regular.fntdata"/><Relationship Id="rId13" Type="http://schemas.openxmlformats.org/officeDocument/2006/relationships/slide" Target="slides/slide7.xml"/><Relationship Id="rId57" Type="http://schemas.openxmlformats.org/officeDocument/2006/relationships/font" Target="fonts/RajdhaniSemiBold-bold.fntdata"/><Relationship Id="rId12" Type="http://schemas.openxmlformats.org/officeDocument/2006/relationships/slide" Target="slides/slide6.xml"/><Relationship Id="rId56" Type="http://schemas.openxmlformats.org/officeDocument/2006/relationships/font" Target="fonts/RajdhaniSemiBold-regular.fntdata"/><Relationship Id="rId15" Type="http://schemas.openxmlformats.org/officeDocument/2006/relationships/slide" Target="slides/slide9.xml"/><Relationship Id="rId59" Type="http://schemas.openxmlformats.org/officeDocument/2006/relationships/font" Target="fonts/FiraSansCondensedLight-bold.fntdata"/><Relationship Id="rId14" Type="http://schemas.openxmlformats.org/officeDocument/2006/relationships/slide" Target="slides/slide8.xml"/><Relationship Id="rId58" Type="http://schemas.openxmlformats.org/officeDocument/2006/relationships/font" Target="fonts/FiraSansCondensedLight-regular.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11b3663d89d_0_24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11b3663d89d_0_24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Hello everyone, we are from DSF2 and this is our SC1015 mini project about heart disease detection. I am aloysius…</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125573db554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125573db554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125573db554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125573db554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125573db554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125573db554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125573db554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125573db554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125573db554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125573db554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125573db554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125573db554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125573db554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125573db554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125573db554_0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125573db554_0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12579a94821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12579a94821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12579a94821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12579a94821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11b3663d89d_0_24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11b3663d89d_0_24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our table of contents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12579a94821_1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12579a94821_1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12552b3b718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12552b3b718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interest in heart disease came from one of the other modules we are taking, which taught us the biggest killers in Singapore, and heart disease being one of them. This led us to research deeper to find out the significance of heart disease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12552b3b718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12552b3b718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12552b3b718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12552b3b718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g12552b3b718_1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0" name="Google Shape;410;g12552b3b718_1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g12552b3b718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8" name="Google Shape;428;g12552b3b718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interest in heart disease came from one of the other modules we are taking, which taught us the biggest killers in Singapore, and heart disease being one of them. This led us to research deeper to find out the significance of heart disease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g12552b3b718_1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5" name="Google Shape;435;g12552b3b718_1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g12552b3b718_1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3" name="Google Shape;443;g12552b3b718_1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g12552b3b718_1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3" name="Google Shape;453;g12552b3b718_1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g12552b3b718_1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4" name="Google Shape;464;g12552b3b718_1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50">
                <a:solidFill>
                  <a:schemeClr val="dk1"/>
                </a:solidFill>
                <a:highlight>
                  <a:srgbClr val="FFFFFF"/>
                </a:highlight>
              </a:rPr>
              <a:t>How do we </a:t>
            </a:r>
            <a:r>
              <a:rPr lang="en" sz="1050">
                <a:solidFill>
                  <a:schemeClr val="dk1"/>
                </a:solidFill>
                <a:highlight>
                  <a:srgbClr val="FFFFFF"/>
                </a:highlight>
              </a:rPr>
              <a:t>improve further? We could increase the number of trees and their depth, but this may lead to overfitting, and cause our model to be ineffective with test data. Hence, finding the optimal hyper-parameters to maximize accuracy is vital, and to do that, we will use grid search (NEXT). There are improvements in classification accuracy and false negative rate after conducting grid search</a:t>
            </a:r>
            <a:endParaRPr sz="1050">
              <a:solidFill>
                <a:schemeClr val="dk1"/>
              </a:solidFill>
              <a:highlight>
                <a:srgbClr val="FFFFFF"/>
              </a:highlight>
            </a:endParaRPr>
          </a:p>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11b3663d89d_0_24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11b3663d89d_0_24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Why heart disease?</a:t>
            </a:r>
            <a:endParaRPr/>
          </a:p>
          <a:p>
            <a:pPr indent="0" lvl="0" marL="0" rtl="0" algn="l">
              <a:spcBef>
                <a:spcPts val="0"/>
              </a:spcBef>
              <a:spcAft>
                <a:spcPts val="0"/>
              </a:spcAft>
              <a:buNone/>
            </a:pPr>
            <a:r>
              <a:rPr lang="en"/>
              <a:t>Our interest in heart disease came from one of the other modules we are taking, which taught that heart disease is one of the biggest killers in Singapore. This led us to research deeper to find out the significance of heart disease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g11b3663d89d_0_25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7" name="Google Shape;477;g11b3663d89d_0_25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will perform the same techniques for the downsampled dataframe</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g11b3663d89d_0_25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3" name="Google Shape;483;g11b3663d89d_0_25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These are the results for grid search on downsampled data</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g11b3663d89d_0_25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3" name="Google Shape;493;g11b3663d89d_0_25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Comparison… (read off slides)</a:t>
            </a:r>
            <a:endParaRPr/>
          </a:p>
          <a:p>
            <a:pPr indent="0" lvl="0" marL="0" rtl="0" algn="l">
              <a:spcBef>
                <a:spcPts val="0"/>
              </a:spcBef>
              <a:spcAft>
                <a:spcPts val="0"/>
              </a:spcAft>
              <a:buNone/>
            </a:pPr>
            <a:r>
              <a:rPr lang="en"/>
              <a:t>(NEXT) Since we are trying to increase early detection, </a:t>
            </a:r>
            <a:r>
              <a:rPr lang="en"/>
              <a:t>increasing</a:t>
            </a:r>
            <a:r>
              <a:rPr lang="en"/>
              <a:t> the true positive rate and reducing the false negative rates are our priority. We want to reduce false negatives as much as possible as these results will mislead patients into thinking that they don’t have heart disease but in reality they do, and thus missing the opportunity for early treatment. (NEXT) Thus, the upsampled data may be better, however slight</a:t>
            </a:r>
            <a:endParaRPr/>
          </a:p>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g11b3663d89d_0_25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1" name="Google Shape;501;g11b3663d89d_0_25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Outcomes and lessons learnt</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 name="Shape 505"/>
        <p:cNvGrpSpPr/>
        <p:nvPr/>
      </p:nvGrpSpPr>
      <p:grpSpPr>
        <a:xfrm>
          <a:off x="0" y="0"/>
          <a:ext cx="0" cy="0"/>
          <a:chOff x="0" y="0"/>
          <a:chExt cx="0" cy="0"/>
        </a:xfrm>
      </p:grpSpPr>
      <p:sp>
        <p:nvSpPr>
          <p:cNvPr id="506" name="Google Shape;506;g11b3663d89d_0_26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7" name="Google Shape;507;g11b3663d89d_0_26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learnt encoding and resampling to better prepare our data, and random forest and grid search to improve our machine learning models</a:t>
            </a:r>
            <a:endParaRPr/>
          </a:p>
          <a:p>
            <a:pPr indent="0" lvl="0" marL="0" rtl="0" algn="l">
              <a:spcBef>
                <a:spcPts val="0"/>
              </a:spcBef>
              <a:spcAft>
                <a:spcPts val="0"/>
              </a:spcAft>
              <a:buNone/>
            </a:pPr>
            <a:r>
              <a:rPr lang="en"/>
              <a:t>Using our model, hospitals and doctors </a:t>
            </a:r>
            <a:r>
              <a:rPr lang="en" sz="1400">
                <a:solidFill>
                  <a:schemeClr val="dk1"/>
                </a:solidFill>
                <a:latin typeface="Darker Grotesque SemiBold"/>
                <a:ea typeface="Darker Grotesque SemiBold"/>
                <a:cs typeface="Darker Grotesque SemiBold"/>
                <a:sym typeface="Darker Grotesque SemiBold"/>
              </a:rPr>
              <a:t>can predict whether a patient has or is going to have heart disease, and this increases early detection</a:t>
            </a:r>
            <a:endParaRPr sz="1400">
              <a:solidFill>
                <a:schemeClr val="dk1"/>
              </a:solidFill>
              <a:latin typeface="Darker Grotesque SemiBold"/>
              <a:ea typeface="Darker Grotesque SemiBold"/>
              <a:cs typeface="Darker Grotesque SemiBold"/>
              <a:sym typeface="Darker Grotesque SemiBold"/>
            </a:endParaRPr>
          </a:p>
          <a:p>
            <a:pPr indent="0" lvl="0" marL="0" rtl="0" algn="l">
              <a:spcBef>
                <a:spcPts val="0"/>
              </a:spcBef>
              <a:spcAft>
                <a:spcPts val="0"/>
              </a:spcAft>
              <a:buNone/>
            </a:pPr>
            <a:r>
              <a:rPr lang="en" sz="1400">
                <a:solidFill>
                  <a:schemeClr val="dk1"/>
                </a:solidFill>
                <a:latin typeface="Darker Grotesque SemiBold"/>
                <a:ea typeface="Darker Grotesque SemiBold"/>
                <a:cs typeface="Darker Grotesque SemiBold"/>
                <a:sym typeface="Darker Grotesque SemiBold"/>
              </a:rPr>
              <a:t>Lastly, we found out that it may not be possible to reduce both the false negative and false positive rates. Thus, it is vital to choose which to prioritize to improve</a:t>
            </a:r>
            <a:endParaRPr sz="1400">
              <a:solidFill>
                <a:schemeClr val="dk1"/>
              </a:solidFill>
              <a:latin typeface="Darker Grotesque SemiBold"/>
              <a:ea typeface="Darker Grotesque SemiBold"/>
              <a:cs typeface="Darker Grotesque SemiBold"/>
              <a:sym typeface="Darker Grotesque SemiBold"/>
            </a:endParaRPr>
          </a:p>
          <a:p>
            <a:pPr indent="0" lvl="0" marL="0" rtl="0" algn="l">
              <a:spcBef>
                <a:spcPts val="0"/>
              </a:spcBef>
              <a:spcAft>
                <a:spcPts val="0"/>
              </a:spcAft>
              <a:buNone/>
            </a:pPr>
            <a:r>
              <a:t/>
            </a:r>
            <a:endParaRPr sz="1400">
              <a:solidFill>
                <a:schemeClr val="dk1"/>
              </a:solidFill>
              <a:latin typeface="Darker Grotesque SemiBold"/>
              <a:ea typeface="Darker Grotesque SemiBold"/>
              <a:cs typeface="Darker Grotesque SemiBold"/>
              <a:sym typeface="Darker Grotesque SemiBo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g11b3663d89d_0_26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4" name="Google Shape;514;g11b3663d89d_0_26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conclusion, our project seeks to:</a:t>
            </a:r>
            <a:endParaRPr/>
          </a:p>
          <a:p>
            <a:pPr indent="0" lvl="0" marL="0" rtl="0" algn="l">
              <a:spcBef>
                <a:spcPts val="0"/>
              </a:spcBef>
              <a:spcAft>
                <a:spcPts val="0"/>
              </a:spcAft>
              <a:buNone/>
            </a:pPr>
            <a:r>
              <a:rPr lang="en"/>
              <a:t>Increase early treatment, lower medical costs, lower hospital demands and most importantly, increase survivability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 name="Shape 518"/>
        <p:cNvGrpSpPr/>
        <p:nvPr/>
      </p:nvGrpSpPr>
      <p:grpSpPr>
        <a:xfrm>
          <a:off x="0" y="0"/>
          <a:ext cx="0" cy="0"/>
          <a:chOff x="0" y="0"/>
          <a:chExt cx="0" cy="0"/>
        </a:xfrm>
      </p:grpSpPr>
      <p:sp>
        <p:nvSpPr>
          <p:cNvPr id="519" name="Google Shape;519;g11b3663d89d_0_26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0" name="Google Shape;520;g11b3663d89d_0_26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And with that, we have come to the end of our presentation. Thank you for watching!</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11b3663d89d_0_25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11b3663d89d_0_25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found that heart disease is the 2rd main cause of death in singapore, with 4031 deaths and accounting for 18.8% total deaths in 2019. It is also the </a:t>
            </a:r>
            <a:r>
              <a:rPr lang="en"/>
              <a:t>leading</a:t>
            </a:r>
            <a:r>
              <a:rPr lang="en"/>
              <a:t> cause of death in the US and the world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11b3663d89d_0_25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11b3663d89d_0_25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Over the years, doctors emphasized the importance of early detection. Around 40% of adults were unaware they had heart disease and missed the chance for early treatment. </a:t>
            </a:r>
            <a:r>
              <a:rPr lang="en" sz="1400">
                <a:solidFill>
                  <a:schemeClr val="dk1"/>
                </a:solidFill>
                <a:latin typeface="Darker Grotesque SemiBold"/>
                <a:ea typeface="Darker Grotesque SemiBold"/>
                <a:cs typeface="Darker Grotesque SemiBold"/>
                <a:sym typeface="Darker Grotesque SemiBold"/>
              </a:rPr>
              <a:t>Early detection leads to early intervention, which reduces suffering and prevents complications such as heart failure, stroke and kidney disease. Early intervention also increases the chances of recovery. Thus, we aim to increase early detection among patients which leads to our problem statement: </a:t>
            </a:r>
            <a:endParaRPr sz="1400">
              <a:solidFill>
                <a:schemeClr val="dk1"/>
              </a:solidFill>
              <a:latin typeface="Darker Grotesque SemiBold"/>
              <a:ea typeface="Darker Grotesque SemiBold"/>
              <a:cs typeface="Darker Grotesque SemiBold"/>
              <a:sym typeface="Darker Grotesque SemiBold"/>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11b3663d89d_0_25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11b3663d89d_0_25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11b3663d89d_0_25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11b3663d89d_0_25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 answer our problem, we found a dataset</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11b3663d89d_0_25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11b3663d89d_0_25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data is sourced from kaggle, and has a size of </a:t>
            </a:r>
            <a:r>
              <a:rPr lang="en"/>
              <a:t>around 320,000. Our response variable is heart disease, and is a boolean value. The predictor variables are those in the blue boxes, which are the other variables in the image</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125573db55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125573db55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9.jp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6.jp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0.jp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8.jp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1.jp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9.jp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7.jp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6.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jp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7.jp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6.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4.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0.jp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2.jp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8.jp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8" name="Shape 8"/>
        <p:cNvGrpSpPr/>
        <p:nvPr/>
      </p:nvGrpSpPr>
      <p:grpSpPr>
        <a:xfrm>
          <a:off x="0" y="0"/>
          <a:ext cx="0" cy="0"/>
          <a:chOff x="0" y="0"/>
          <a:chExt cx="0" cy="0"/>
        </a:xfrm>
      </p:grpSpPr>
      <p:sp>
        <p:nvSpPr>
          <p:cNvPr id="9" name="Google Shape;9;p2"/>
          <p:cNvSpPr txBox="1"/>
          <p:nvPr>
            <p:ph type="ctrTitle"/>
          </p:nvPr>
        </p:nvSpPr>
        <p:spPr>
          <a:xfrm>
            <a:off x="720000" y="1139150"/>
            <a:ext cx="4404000" cy="2590500"/>
          </a:xfrm>
          <a:prstGeom prst="rect">
            <a:avLst/>
          </a:prstGeom>
        </p:spPr>
        <p:txBody>
          <a:bodyPr anchorCtr="0" anchor="b" bIns="91425" lIns="91425" spcFirstLastPara="1" rIns="91425" wrap="square" tIns="91425">
            <a:noAutofit/>
          </a:bodyPr>
          <a:lstStyle>
            <a:lvl1pPr lvl="0">
              <a:spcBef>
                <a:spcPts val="0"/>
              </a:spcBef>
              <a:spcAft>
                <a:spcPts val="0"/>
              </a:spcAft>
              <a:buSzPts val="5200"/>
              <a:buNone/>
              <a:defRPr sz="7200">
                <a:latin typeface="Anton"/>
                <a:ea typeface="Anton"/>
                <a:cs typeface="Anton"/>
                <a:sym typeface="Anton"/>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0" name="Google Shape;10;p2"/>
          <p:cNvSpPr txBox="1"/>
          <p:nvPr>
            <p:ph idx="1" type="subTitle"/>
          </p:nvPr>
        </p:nvSpPr>
        <p:spPr>
          <a:xfrm>
            <a:off x="720000" y="3585075"/>
            <a:ext cx="3384900" cy="434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800"/>
              <a:buNone/>
              <a:defRPr sz="1400">
                <a:latin typeface="Advent Pro Light"/>
                <a:ea typeface="Advent Pro Light"/>
                <a:cs typeface="Advent Pro Light"/>
                <a:sym typeface="Advent Pro Light"/>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blipFill>
          <a:blip r:embed="rId2">
            <a:alphaModFix/>
          </a:blip>
          <a:stretch>
            <a:fillRect/>
          </a:stretch>
        </a:blipFill>
      </p:bgPr>
    </p:bg>
    <p:spTree>
      <p:nvGrpSpPr>
        <p:cNvPr id="35" name="Shape 35"/>
        <p:cNvGrpSpPr/>
        <p:nvPr/>
      </p:nvGrpSpPr>
      <p:grpSpPr>
        <a:xfrm>
          <a:off x="0" y="0"/>
          <a:ext cx="0" cy="0"/>
          <a:chOff x="0" y="0"/>
          <a:chExt cx="0" cy="0"/>
        </a:xfrm>
      </p:grpSpPr>
      <p:sp>
        <p:nvSpPr>
          <p:cNvPr id="36" name="Google Shape;36;p11"/>
          <p:cNvSpPr txBox="1"/>
          <p:nvPr>
            <p:ph type="title"/>
          </p:nvPr>
        </p:nvSpPr>
        <p:spPr>
          <a:xfrm>
            <a:off x="720100" y="1706850"/>
            <a:ext cx="2759700" cy="17298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800"/>
              <a:buNone/>
              <a:defRPr sz="45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7" name="Shape 37"/>
        <p:cNvGrpSpPr/>
        <p:nvPr/>
      </p:nvGrpSpPr>
      <p:grpSpPr>
        <a:xfrm>
          <a:off x="0" y="0"/>
          <a:ext cx="0" cy="0"/>
          <a:chOff x="0" y="0"/>
          <a:chExt cx="0" cy="0"/>
        </a:xfrm>
      </p:grpSpPr>
      <p:sp>
        <p:nvSpPr>
          <p:cNvPr id="38" name="Google Shape;38;p12"/>
          <p:cNvSpPr txBox="1"/>
          <p:nvPr>
            <p:ph hasCustomPrompt="1" type="title"/>
          </p:nvPr>
        </p:nvSpPr>
        <p:spPr>
          <a:xfrm>
            <a:off x="311700" y="2062500"/>
            <a:ext cx="8520600" cy="11106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72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39" name="Google Shape;39;p12"/>
          <p:cNvSpPr txBox="1"/>
          <p:nvPr>
            <p:ph idx="1" type="body"/>
          </p:nvPr>
        </p:nvSpPr>
        <p:spPr>
          <a:xfrm>
            <a:off x="311700" y="3255700"/>
            <a:ext cx="8520600" cy="515400"/>
          </a:xfrm>
          <a:prstGeom prst="rect">
            <a:avLst/>
          </a:prstGeom>
        </p:spPr>
        <p:txBody>
          <a:bodyPr anchorCtr="0" anchor="t" bIns="91425" lIns="91425" spcFirstLastPara="1" rIns="91425" wrap="square" tIns="91425">
            <a:noAutofit/>
          </a:bodyPr>
          <a:lstStyle>
            <a:lvl1pPr indent="-304800" lvl="0" marL="457200" algn="ctr">
              <a:spcBef>
                <a:spcPts val="0"/>
              </a:spcBef>
              <a:spcAft>
                <a:spcPts val="0"/>
              </a:spcAft>
              <a:buSzPts val="1200"/>
              <a:buChar char="●"/>
              <a:defRPr sz="1400"/>
            </a:lvl1pPr>
            <a:lvl2pPr indent="-304800" lvl="1" marL="914400" algn="ctr">
              <a:spcBef>
                <a:spcPts val="1600"/>
              </a:spcBef>
              <a:spcAft>
                <a:spcPts val="0"/>
              </a:spcAft>
              <a:buSzPts val="1200"/>
              <a:buChar char="○"/>
              <a:defRPr/>
            </a:lvl2pPr>
            <a:lvl3pPr indent="-304800" lvl="2" marL="1371600" algn="ctr">
              <a:spcBef>
                <a:spcPts val="1600"/>
              </a:spcBef>
              <a:spcAft>
                <a:spcPts val="0"/>
              </a:spcAft>
              <a:buSzPts val="1200"/>
              <a:buChar char="■"/>
              <a:defRPr/>
            </a:lvl3pPr>
            <a:lvl4pPr indent="-304800" lvl="3" marL="1828800" algn="ctr">
              <a:spcBef>
                <a:spcPts val="1600"/>
              </a:spcBef>
              <a:spcAft>
                <a:spcPts val="0"/>
              </a:spcAft>
              <a:buSzPts val="1200"/>
              <a:buChar char="●"/>
              <a:defRPr/>
            </a:lvl4pPr>
            <a:lvl5pPr indent="-304800" lvl="4" marL="2286000" algn="ctr">
              <a:spcBef>
                <a:spcPts val="1600"/>
              </a:spcBef>
              <a:spcAft>
                <a:spcPts val="0"/>
              </a:spcAft>
              <a:buSzPts val="1200"/>
              <a:buChar char="○"/>
              <a:defRPr/>
            </a:lvl5pPr>
            <a:lvl6pPr indent="-304800" lvl="5" marL="2743200" algn="ctr">
              <a:spcBef>
                <a:spcPts val="1600"/>
              </a:spcBef>
              <a:spcAft>
                <a:spcPts val="0"/>
              </a:spcAft>
              <a:buSzPts val="1200"/>
              <a:buChar char="■"/>
              <a:defRPr/>
            </a:lvl6pPr>
            <a:lvl7pPr indent="-304800" lvl="6" marL="3200400" algn="ctr">
              <a:spcBef>
                <a:spcPts val="1600"/>
              </a:spcBef>
              <a:spcAft>
                <a:spcPts val="0"/>
              </a:spcAft>
              <a:buSzPts val="1200"/>
              <a:buChar char="●"/>
              <a:defRPr/>
            </a:lvl7pPr>
            <a:lvl8pPr indent="-304800" lvl="7" marL="3657600" algn="ctr">
              <a:spcBef>
                <a:spcPts val="1600"/>
              </a:spcBef>
              <a:spcAft>
                <a:spcPts val="0"/>
              </a:spcAft>
              <a:buSzPts val="1200"/>
              <a:buChar char="○"/>
              <a:defRPr/>
            </a:lvl8pPr>
            <a:lvl9pPr indent="-304800" lvl="8" marL="4114800" algn="ctr">
              <a:spcBef>
                <a:spcPts val="1600"/>
              </a:spcBef>
              <a:spcAft>
                <a:spcPts val="1600"/>
              </a:spcAft>
              <a:buSzPts val="1200"/>
              <a:buChar char="■"/>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40" name="Shape 40"/>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BLANK_1">
    <p:bg>
      <p:bgPr>
        <a:blipFill>
          <a:blip r:embed="rId2">
            <a:alphaModFix/>
          </a:blip>
          <a:stretch>
            <a:fillRect/>
          </a:stretch>
        </a:blipFill>
      </p:bgPr>
    </p:bg>
    <p:spTree>
      <p:nvGrpSpPr>
        <p:cNvPr id="41" name="Shape 41"/>
        <p:cNvGrpSpPr/>
        <p:nvPr/>
      </p:nvGrpSpPr>
      <p:grpSpPr>
        <a:xfrm>
          <a:off x="0" y="0"/>
          <a:ext cx="0" cy="0"/>
          <a:chOff x="0" y="0"/>
          <a:chExt cx="0" cy="0"/>
        </a:xfrm>
      </p:grpSpPr>
      <p:sp>
        <p:nvSpPr>
          <p:cNvPr id="42" name="Google Shape;42;p14"/>
          <p:cNvSpPr txBox="1"/>
          <p:nvPr>
            <p:ph type="title"/>
          </p:nvPr>
        </p:nvSpPr>
        <p:spPr>
          <a:xfrm>
            <a:off x="1511713" y="1452625"/>
            <a:ext cx="2339100" cy="421500"/>
          </a:xfrm>
          <a:prstGeom prst="rect">
            <a:avLst/>
          </a:prstGeom>
          <a:noFill/>
          <a:ln>
            <a:noFill/>
          </a:ln>
        </p:spPr>
        <p:txBody>
          <a:bodyPr anchorCtr="0" anchor="ctr" bIns="0" lIns="0" spcFirstLastPara="1" rIns="0" wrap="square" tIns="0">
            <a:noAutofit/>
          </a:bodyPr>
          <a:lstStyle>
            <a:lvl1pPr lvl="0" rtl="0">
              <a:spcBef>
                <a:spcPts val="0"/>
              </a:spcBef>
              <a:spcAft>
                <a:spcPts val="0"/>
              </a:spcAft>
              <a:buSzPts val="1400"/>
              <a:buNone/>
              <a:defRPr i="0" sz="2400"/>
            </a:lvl1pPr>
            <a:lvl2pPr lvl="1" rtl="0" algn="r">
              <a:spcBef>
                <a:spcPts val="0"/>
              </a:spcBef>
              <a:spcAft>
                <a:spcPts val="0"/>
              </a:spcAft>
              <a:buSzPts val="1400"/>
              <a:buNone/>
              <a:defRPr sz="1400"/>
            </a:lvl2pPr>
            <a:lvl3pPr lvl="2" rtl="0" algn="r">
              <a:spcBef>
                <a:spcPts val="0"/>
              </a:spcBef>
              <a:spcAft>
                <a:spcPts val="0"/>
              </a:spcAft>
              <a:buSzPts val="1400"/>
              <a:buNone/>
              <a:defRPr sz="1400"/>
            </a:lvl3pPr>
            <a:lvl4pPr lvl="3" rtl="0" algn="r">
              <a:spcBef>
                <a:spcPts val="0"/>
              </a:spcBef>
              <a:spcAft>
                <a:spcPts val="0"/>
              </a:spcAft>
              <a:buSzPts val="1400"/>
              <a:buNone/>
              <a:defRPr sz="1400"/>
            </a:lvl4pPr>
            <a:lvl5pPr lvl="4" rtl="0" algn="r">
              <a:spcBef>
                <a:spcPts val="0"/>
              </a:spcBef>
              <a:spcAft>
                <a:spcPts val="0"/>
              </a:spcAft>
              <a:buSzPts val="1400"/>
              <a:buNone/>
              <a:defRPr sz="1400"/>
            </a:lvl5pPr>
            <a:lvl6pPr lvl="5" rtl="0" algn="r">
              <a:spcBef>
                <a:spcPts val="0"/>
              </a:spcBef>
              <a:spcAft>
                <a:spcPts val="0"/>
              </a:spcAft>
              <a:buSzPts val="1400"/>
              <a:buNone/>
              <a:defRPr sz="1400"/>
            </a:lvl6pPr>
            <a:lvl7pPr lvl="6" rtl="0" algn="r">
              <a:spcBef>
                <a:spcPts val="0"/>
              </a:spcBef>
              <a:spcAft>
                <a:spcPts val="0"/>
              </a:spcAft>
              <a:buSzPts val="1400"/>
              <a:buNone/>
              <a:defRPr sz="1400"/>
            </a:lvl7pPr>
            <a:lvl8pPr lvl="7" rtl="0" algn="r">
              <a:spcBef>
                <a:spcPts val="0"/>
              </a:spcBef>
              <a:spcAft>
                <a:spcPts val="0"/>
              </a:spcAft>
              <a:buSzPts val="1400"/>
              <a:buNone/>
              <a:defRPr sz="1400"/>
            </a:lvl8pPr>
            <a:lvl9pPr lvl="8" rtl="0" algn="r">
              <a:spcBef>
                <a:spcPts val="0"/>
              </a:spcBef>
              <a:spcAft>
                <a:spcPts val="0"/>
              </a:spcAft>
              <a:buSzPts val="1400"/>
              <a:buNone/>
              <a:defRPr sz="1400"/>
            </a:lvl9pPr>
          </a:lstStyle>
          <a:p/>
        </p:txBody>
      </p:sp>
      <p:sp>
        <p:nvSpPr>
          <p:cNvPr id="43" name="Google Shape;43;p14"/>
          <p:cNvSpPr txBox="1"/>
          <p:nvPr>
            <p:ph idx="1" type="subTitle"/>
          </p:nvPr>
        </p:nvSpPr>
        <p:spPr>
          <a:xfrm>
            <a:off x="1511712" y="1779575"/>
            <a:ext cx="2339100" cy="644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lvl1pPr>
            <a:lvl2pPr lvl="1" rtl="0">
              <a:lnSpc>
                <a:spcPct val="100000"/>
              </a:lnSpc>
              <a:spcBef>
                <a:spcPts val="1600"/>
              </a:spcBef>
              <a:spcAft>
                <a:spcPts val="0"/>
              </a:spcAft>
              <a:buNone/>
              <a:defRPr sz="1400"/>
            </a:lvl2pPr>
            <a:lvl3pPr lvl="2" rtl="0">
              <a:lnSpc>
                <a:spcPct val="100000"/>
              </a:lnSpc>
              <a:spcBef>
                <a:spcPts val="1600"/>
              </a:spcBef>
              <a:spcAft>
                <a:spcPts val="0"/>
              </a:spcAft>
              <a:buNone/>
              <a:defRPr sz="1400"/>
            </a:lvl3pPr>
            <a:lvl4pPr lvl="3" rtl="0">
              <a:lnSpc>
                <a:spcPct val="100000"/>
              </a:lnSpc>
              <a:spcBef>
                <a:spcPts val="1600"/>
              </a:spcBef>
              <a:spcAft>
                <a:spcPts val="0"/>
              </a:spcAft>
              <a:buNone/>
              <a:defRPr sz="1400"/>
            </a:lvl4pPr>
            <a:lvl5pPr lvl="4" rtl="0">
              <a:lnSpc>
                <a:spcPct val="100000"/>
              </a:lnSpc>
              <a:spcBef>
                <a:spcPts val="1600"/>
              </a:spcBef>
              <a:spcAft>
                <a:spcPts val="0"/>
              </a:spcAft>
              <a:buNone/>
              <a:defRPr sz="1400"/>
            </a:lvl5pPr>
            <a:lvl6pPr lvl="5" rtl="0">
              <a:lnSpc>
                <a:spcPct val="100000"/>
              </a:lnSpc>
              <a:spcBef>
                <a:spcPts val="1600"/>
              </a:spcBef>
              <a:spcAft>
                <a:spcPts val="0"/>
              </a:spcAft>
              <a:buNone/>
              <a:defRPr sz="1400"/>
            </a:lvl6pPr>
            <a:lvl7pPr lvl="6" rtl="0">
              <a:lnSpc>
                <a:spcPct val="100000"/>
              </a:lnSpc>
              <a:spcBef>
                <a:spcPts val="1600"/>
              </a:spcBef>
              <a:spcAft>
                <a:spcPts val="0"/>
              </a:spcAft>
              <a:buNone/>
              <a:defRPr sz="1400"/>
            </a:lvl7pPr>
            <a:lvl8pPr lvl="7" rtl="0">
              <a:lnSpc>
                <a:spcPct val="100000"/>
              </a:lnSpc>
              <a:spcBef>
                <a:spcPts val="1600"/>
              </a:spcBef>
              <a:spcAft>
                <a:spcPts val="0"/>
              </a:spcAft>
              <a:buNone/>
              <a:defRPr sz="1400"/>
            </a:lvl8pPr>
            <a:lvl9pPr lvl="8" rtl="0">
              <a:lnSpc>
                <a:spcPct val="100000"/>
              </a:lnSpc>
              <a:spcBef>
                <a:spcPts val="1600"/>
              </a:spcBef>
              <a:spcAft>
                <a:spcPts val="1600"/>
              </a:spcAft>
              <a:buNone/>
              <a:defRPr sz="1400"/>
            </a:lvl9pPr>
          </a:lstStyle>
          <a:p/>
        </p:txBody>
      </p:sp>
      <p:sp>
        <p:nvSpPr>
          <p:cNvPr id="44" name="Google Shape;44;p14"/>
          <p:cNvSpPr txBox="1"/>
          <p:nvPr>
            <p:ph idx="2" type="title"/>
          </p:nvPr>
        </p:nvSpPr>
        <p:spPr>
          <a:xfrm>
            <a:off x="4845487" y="1455263"/>
            <a:ext cx="2339100" cy="421500"/>
          </a:xfrm>
          <a:prstGeom prst="rect">
            <a:avLst/>
          </a:prstGeom>
          <a:noFill/>
          <a:ln>
            <a:noFill/>
          </a:ln>
        </p:spPr>
        <p:txBody>
          <a:bodyPr anchorCtr="0" anchor="ctr" bIns="0" lIns="0" spcFirstLastPara="1" rIns="0" wrap="square" tIns="0">
            <a:noAutofit/>
          </a:bodyPr>
          <a:lstStyle>
            <a:lvl1pPr lvl="0" marR="72000" rtl="0">
              <a:spcBef>
                <a:spcPts val="0"/>
              </a:spcBef>
              <a:spcAft>
                <a:spcPts val="0"/>
              </a:spcAft>
              <a:buSzPts val="1400"/>
              <a:buNone/>
              <a:defRPr i="0" sz="2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45" name="Google Shape;45;p14"/>
          <p:cNvSpPr txBox="1"/>
          <p:nvPr>
            <p:ph idx="3" type="subTitle"/>
          </p:nvPr>
        </p:nvSpPr>
        <p:spPr>
          <a:xfrm>
            <a:off x="4845487" y="1782238"/>
            <a:ext cx="2339100" cy="644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lvl1pPr>
            <a:lvl2pPr lvl="1" rtl="0">
              <a:lnSpc>
                <a:spcPct val="100000"/>
              </a:lnSpc>
              <a:spcBef>
                <a:spcPts val="1600"/>
              </a:spcBef>
              <a:spcAft>
                <a:spcPts val="0"/>
              </a:spcAft>
              <a:buNone/>
              <a:defRPr sz="1400"/>
            </a:lvl2pPr>
            <a:lvl3pPr lvl="2" rtl="0">
              <a:lnSpc>
                <a:spcPct val="100000"/>
              </a:lnSpc>
              <a:spcBef>
                <a:spcPts val="1600"/>
              </a:spcBef>
              <a:spcAft>
                <a:spcPts val="0"/>
              </a:spcAft>
              <a:buNone/>
              <a:defRPr sz="1400"/>
            </a:lvl3pPr>
            <a:lvl4pPr lvl="3" rtl="0">
              <a:lnSpc>
                <a:spcPct val="100000"/>
              </a:lnSpc>
              <a:spcBef>
                <a:spcPts val="1600"/>
              </a:spcBef>
              <a:spcAft>
                <a:spcPts val="0"/>
              </a:spcAft>
              <a:buNone/>
              <a:defRPr sz="1400"/>
            </a:lvl4pPr>
            <a:lvl5pPr lvl="4" rtl="0">
              <a:lnSpc>
                <a:spcPct val="100000"/>
              </a:lnSpc>
              <a:spcBef>
                <a:spcPts val="1600"/>
              </a:spcBef>
              <a:spcAft>
                <a:spcPts val="0"/>
              </a:spcAft>
              <a:buNone/>
              <a:defRPr sz="1400"/>
            </a:lvl5pPr>
            <a:lvl6pPr lvl="5" rtl="0">
              <a:lnSpc>
                <a:spcPct val="100000"/>
              </a:lnSpc>
              <a:spcBef>
                <a:spcPts val="1600"/>
              </a:spcBef>
              <a:spcAft>
                <a:spcPts val="0"/>
              </a:spcAft>
              <a:buNone/>
              <a:defRPr sz="1400"/>
            </a:lvl6pPr>
            <a:lvl7pPr lvl="6" rtl="0">
              <a:lnSpc>
                <a:spcPct val="100000"/>
              </a:lnSpc>
              <a:spcBef>
                <a:spcPts val="1600"/>
              </a:spcBef>
              <a:spcAft>
                <a:spcPts val="0"/>
              </a:spcAft>
              <a:buNone/>
              <a:defRPr sz="1400"/>
            </a:lvl7pPr>
            <a:lvl8pPr lvl="7" rtl="0">
              <a:lnSpc>
                <a:spcPct val="100000"/>
              </a:lnSpc>
              <a:spcBef>
                <a:spcPts val="1600"/>
              </a:spcBef>
              <a:spcAft>
                <a:spcPts val="0"/>
              </a:spcAft>
              <a:buNone/>
              <a:defRPr sz="1400"/>
            </a:lvl8pPr>
            <a:lvl9pPr lvl="8" rtl="0">
              <a:lnSpc>
                <a:spcPct val="100000"/>
              </a:lnSpc>
              <a:spcBef>
                <a:spcPts val="1600"/>
              </a:spcBef>
              <a:spcAft>
                <a:spcPts val="1600"/>
              </a:spcAft>
              <a:buNone/>
              <a:defRPr sz="1400"/>
            </a:lvl9pPr>
          </a:lstStyle>
          <a:p/>
        </p:txBody>
      </p:sp>
      <p:sp>
        <p:nvSpPr>
          <p:cNvPr id="46" name="Google Shape;46;p14"/>
          <p:cNvSpPr txBox="1"/>
          <p:nvPr>
            <p:ph idx="4" type="title"/>
          </p:nvPr>
        </p:nvSpPr>
        <p:spPr>
          <a:xfrm>
            <a:off x="2768313" y="2877450"/>
            <a:ext cx="2339100" cy="421500"/>
          </a:xfrm>
          <a:prstGeom prst="rect">
            <a:avLst/>
          </a:prstGeom>
          <a:noFill/>
          <a:ln>
            <a:noFill/>
          </a:ln>
        </p:spPr>
        <p:txBody>
          <a:bodyPr anchorCtr="0" anchor="ctr" bIns="0" lIns="0" spcFirstLastPara="1" rIns="0" wrap="square" tIns="0">
            <a:noAutofit/>
          </a:bodyPr>
          <a:lstStyle>
            <a:lvl1pPr lvl="0" rtl="0">
              <a:spcBef>
                <a:spcPts val="0"/>
              </a:spcBef>
              <a:spcAft>
                <a:spcPts val="0"/>
              </a:spcAft>
              <a:buSzPts val="1400"/>
              <a:buNone/>
              <a:defRPr i="0" sz="2400"/>
            </a:lvl1pPr>
            <a:lvl2pPr lvl="1" rtl="0" algn="r">
              <a:spcBef>
                <a:spcPts val="0"/>
              </a:spcBef>
              <a:spcAft>
                <a:spcPts val="0"/>
              </a:spcAft>
              <a:buSzPts val="1400"/>
              <a:buNone/>
              <a:defRPr sz="1400"/>
            </a:lvl2pPr>
            <a:lvl3pPr lvl="2" rtl="0" algn="r">
              <a:spcBef>
                <a:spcPts val="0"/>
              </a:spcBef>
              <a:spcAft>
                <a:spcPts val="0"/>
              </a:spcAft>
              <a:buSzPts val="1400"/>
              <a:buNone/>
              <a:defRPr sz="1400"/>
            </a:lvl3pPr>
            <a:lvl4pPr lvl="3" rtl="0" algn="r">
              <a:spcBef>
                <a:spcPts val="0"/>
              </a:spcBef>
              <a:spcAft>
                <a:spcPts val="0"/>
              </a:spcAft>
              <a:buSzPts val="1400"/>
              <a:buNone/>
              <a:defRPr sz="1400"/>
            </a:lvl4pPr>
            <a:lvl5pPr lvl="4" rtl="0" algn="r">
              <a:spcBef>
                <a:spcPts val="0"/>
              </a:spcBef>
              <a:spcAft>
                <a:spcPts val="0"/>
              </a:spcAft>
              <a:buSzPts val="1400"/>
              <a:buNone/>
              <a:defRPr sz="1400"/>
            </a:lvl5pPr>
            <a:lvl6pPr lvl="5" rtl="0" algn="r">
              <a:spcBef>
                <a:spcPts val="0"/>
              </a:spcBef>
              <a:spcAft>
                <a:spcPts val="0"/>
              </a:spcAft>
              <a:buSzPts val="1400"/>
              <a:buNone/>
              <a:defRPr sz="1400"/>
            </a:lvl6pPr>
            <a:lvl7pPr lvl="6" rtl="0" algn="r">
              <a:spcBef>
                <a:spcPts val="0"/>
              </a:spcBef>
              <a:spcAft>
                <a:spcPts val="0"/>
              </a:spcAft>
              <a:buSzPts val="1400"/>
              <a:buNone/>
              <a:defRPr sz="1400"/>
            </a:lvl7pPr>
            <a:lvl8pPr lvl="7" rtl="0" algn="r">
              <a:spcBef>
                <a:spcPts val="0"/>
              </a:spcBef>
              <a:spcAft>
                <a:spcPts val="0"/>
              </a:spcAft>
              <a:buSzPts val="1400"/>
              <a:buNone/>
              <a:defRPr sz="1400"/>
            </a:lvl8pPr>
            <a:lvl9pPr lvl="8" rtl="0" algn="r">
              <a:spcBef>
                <a:spcPts val="0"/>
              </a:spcBef>
              <a:spcAft>
                <a:spcPts val="0"/>
              </a:spcAft>
              <a:buSzPts val="1400"/>
              <a:buNone/>
              <a:defRPr sz="1400"/>
            </a:lvl9pPr>
          </a:lstStyle>
          <a:p/>
        </p:txBody>
      </p:sp>
      <p:sp>
        <p:nvSpPr>
          <p:cNvPr id="47" name="Google Shape;47;p14"/>
          <p:cNvSpPr txBox="1"/>
          <p:nvPr>
            <p:ph idx="5" type="subTitle"/>
          </p:nvPr>
        </p:nvSpPr>
        <p:spPr>
          <a:xfrm>
            <a:off x="2768312" y="3204400"/>
            <a:ext cx="2339100" cy="6447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400"/>
            </a:lvl1pPr>
            <a:lvl2pPr lvl="1" rtl="0">
              <a:spcBef>
                <a:spcPts val="1600"/>
              </a:spcBef>
              <a:spcAft>
                <a:spcPts val="0"/>
              </a:spcAft>
              <a:buNone/>
              <a:defRPr sz="1400"/>
            </a:lvl2pPr>
            <a:lvl3pPr lvl="2" rtl="0">
              <a:spcBef>
                <a:spcPts val="1600"/>
              </a:spcBef>
              <a:spcAft>
                <a:spcPts val="0"/>
              </a:spcAft>
              <a:buNone/>
              <a:defRPr sz="1400"/>
            </a:lvl3pPr>
            <a:lvl4pPr lvl="3" rtl="0">
              <a:spcBef>
                <a:spcPts val="1600"/>
              </a:spcBef>
              <a:spcAft>
                <a:spcPts val="0"/>
              </a:spcAft>
              <a:buNone/>
              <a:defRPr sz="1400"/>
            </a:lvl4pPr>
            <a:lvl5pPr lvl="4" rtl="0">
              <a:spcBef>
                <a:spcPts val="1600"/>
              </a:spcBef>
              <a:spcAft>
                <a:spcPts val="0"/>
              </a:spcAft>
              <a:buNone/>
              <a:defRPr sz="1400"/>
            </a:lvl5pPr>
            <a:lvl6pPr lvl="5" rtl="0">
              <a:spcBef>
                <a:spcPts val="1600"/>
              </a:spcBef>
              <a:spcAft>
                <a:spcPts val="0"/>
              </a:spcAft>
              <a:buNone/>
              <a:defRPr sz="1400"/>
            </a:lvl6pPr>
            <a:lvl7pPr lvl="6" rtl="0">
              <a:spcBef>
                <a:spcPts val="1600"/>
              </a:spcBef>
              <a:spcAft>
                <a:spcPts val="0"/>
              </a:spcAft>
              <a:buNone/>
              <a:defRPr sz="1400"/>
            </a:lvl7pPr>
            <a:lvl8pPr lvl="7" rtl="0">
              <a:spcBef>
                <a:spcPts val="1600"/>
              </a:spcBef>
              <a:spcAft>
                <a:spcPts val="0"/>
              </a:spcAft>
              <a:buNone/>
              <a:defRPr sz="1400"/>
            </a:lvl8pPr>
            <a:lvl9pPr lvl="8" rtl="0">
              <a:spcBef>
                <a:spcPts val="1600"/>
              </a:spcBef>
              <a:spcAft>
                <a:spcPts val="1600"/>
              </a:spcAft>
              <a:buNone/>
              <a:defRPr sz="1400"/>
            </a:lvl9pPr>
          </a:lstStyle>
          <a:p/>
        </p:txBody>
      </p:sp>
      <p:sp>
        <p:nvSpPr>
          <p:cNvPr id="48" name="Google Shape;48;p14"/>
          <p:cNvSpPr txBox="1"/>
          <p:nvPr>
            <p:ph idx="6" type="title"/>
          </p:nvPr>
        </p:nvSpPr>
        <p:spPr>
          <a:xfrm>
            <a:off x="6100575" y="2878082"/>
            <a:ext cx="2339100" cy="421500"/>
          </a:xfrm>
          <a:prstGeom prst="rect">
            <a:avLst/>
          </a:prstGeom>
          <a:noFill/>
          <a:ln>
            <a:noFill/>
          </a:ln>
        </p:spPr>
        <p:txBody>
          <a:bodyPr anchorCtr="0" anchor="ctr" bIns="0" lIns="0" spcFirstLastPara="1" rIns="0" wrap="square" tIns="0">
            <a:noAutofit/>
          </a:bodyPr>
          <a:lstStyle>
            <a:lvl1pPr lvl="0" marR="72000" rtl="0">
              <a:spcBef>
                <a:spcPts val="0"/>
              </a:spcBef>
              <a:spcAft>
                <a:spcPts val="0"/>
              </a:spcAft>
              <a:buSzPts val="1400"/>
              <a:buNone/>
              <a:defRPr i="0" sz="2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49" name="Google Shape;49;p14"/>
          <p:cNvSpPr txBox="1"/>
          <p:nvPr>
            <p:ph idx="7" type="subTitle"/>
          </p:nvPr>
        </p:nvSpPr>
        <p:spPr>
          <a:xfrm>
            <a:off x="6100575" y="3205057"/>
            <a:ext cx="2339100" cy="6447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400"/>
            </a:lvl1pPr>
            <a:lvl2pPr lvl="1" rtl="0">
              <a:spcBef>
                <a:spcPts val="1600"/>
              </a:spcBef>
              <a:spcAft>
                <a:spcPts val="0"/>
              </a:spcAft>
              <a:buNone/>
              <a:defRPr sz="1400"/>
            </a:lvl2pPr>
            <a:lvl3pPr lvl="2" rtl="0">
              <a:spcBef>
                <a:spcPts val="1600"/>
              </a:spcBef>
              <a:spcAft>
                <a:spcPts val="0"/>
              </a:spcAft>
              <a:buNone/>
              <a:defRPr sz="1400"/>
            </a:lvl3pPr>
            <a:lvl4pPr lvl="3" rtl="0">
              <a:spcBef>
                <a:spcPts val="1600"/>
              </a:spcBef>
              <a:spcAft>
                <a:spcPts val="0"/>
              </a:spcAft>
              <a:buNone/>
              <a:defRPr sz="1400"/>
            </a:lvl4pPr>
            <a:lvl5pPr lvl="4" rtl="0">
              <a:spcBef>
                <a:spcPts val="1600"/>
              </a:spcBef>
              <a:spcAft>
                <a:spcPts val="0"/>
              </a:spcAft>
              <a:buNone/>
              <a:defRPr sz="1400"/>
            </a:lvl5pPr>
            <a:lvl6pPr lvl="5" rtl="0">
              <a:spcBef>
                <a:spcPts val="1600"/>
              </a:spcBef>
              <a:spcAft>
                <a:spcPts val="0"/>
              </a:spcAft>
              <a:buNone/>
              <a:defRPr sz="1400"/>
            </a:lvl6pPr>
            <a:lvl7pPr lvl="6" rtl="0">
              <a:spcBef>
                <a:spcPts val="1600"/>
              </a:spcBef>
              <a:spcAft>
                <a:spcPts val="0"/>
              </a:spcAft>
              <a:buNone/>
              <a:defRPr sz="1400"/>
            </a:lvl7pPr>
            <a:lvl8pPr lvl="7" rtl="0">
              <a:spcBef>
                <a:spcPts val="1600"/>
              </a:spcBef>
              <a:spcAft>
                <a:spcPts val="0"/>
              </a:spcAft>
              <a:buNone/>
              <a:defRPr sz="1400"/>
            </a:lvl8pPr>
            <a:lvl9pPr lvl="8" rtl="0">
              <a:spcBef>
                <a:spcPts val="1600"/>
              </a:spcBef>
              <a:spcAft>
                <a:spcPts val="1600"/>
              </a:spcAft>
              <a:buNone/>
              <a:defRPr sz="1400"/>
            </a:lvl9pPr>
          </a:lstStyle>
          <a:p/>
        </p:txBody>
      </p:sp>
      <p:sp>
        <p:nvSpPr>
          <p:cNvPr id="50" name="Google Shape;50;p14"/>
          <p:cNvSpPr txBox="1"/>
          <p:nvPr>
            <p:ph hasCustomPrompt="1" idx="8" type="title"/>
          </p:nvPr>
        </p:nvSpPr>
        <p:spPr>
          <a:xfrm>
            <a:off x="1959337" y="3164300"/>
            <a:ext cx="600000" cy="4215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4800"/>
              <a:buNone/>
              <a:defRPr sz="24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51" name="Google Shape;51;p14"/>
          <p:cNvSpPr txBox="1"/>
          <p:nvPr>
            <p:ph hasCustomPrompt="1" idx="9" type="title"/>
          </p:nvPr>
        </p:nvSpPr>
        <p:spPr>
          <a:xfrm>
            <a:off x="704337" y="1730350"/>
            <a:ext cx="600000" cy="4215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4800"/>
              <a:buNone/>
              <a:defRPr sz="24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52" name="Google Shape;52;p14"/>
          <p:cNvSpPr txBox="1"/>
          <p:nvPr>
            <p:ph hasCustomPrompt="1" idx="13" type="title"/>
          </p:nvPr>
        </p:nvSpPr>
        <p:spPr>
          <a:xfrm>
            <a:off x="5304000" y="3183632"/>
            <a:ext cx="600000" cy="4215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4800"/>
              <a:buNone/>
              <a:defRPr sz="24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53" name="Google Shape;53;p14"/>
          <p:cNvSpPr txBox="1"/>
          <p:nvPr>
            <p:ph hasCustomPrompt="1" idx="14" type="title"/>
          </p:nvPr>
        </p:nvSpPr>
        <p:spPr>
          <a:xfrm>
            <a:off x="4048912" y="1719213"/>
            <a:ext cx="600000" cy="4215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4800"/>
              <a:buNone/>
              <a:defRPr sz="24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1_1">
    <p:bg>
      <p:bgPr>
        <a:blipFill>
          <a:blip r:embed="rId2">
            <a:alphaModFix/>
          </a:blip>
          <a:stretch>
            <a:fillRect/>
          </a:stretch>
        </a:blipFill>
      </p:bgPr>
    </p:bg>
    <p:spTree>
      <p:nvGrpSpPr>
        <p:cNvPr id="54" name="Shape 54"/>
        <p:cNvGrpSpPr/>
        <p:nvPr/>
      </p:nvGrpSpPr>
      <p:grpSpPr>
        <a:xfrm>
          <a:off x="0" y="0"/>
          <a:ext cx="0" cy="0"/>
          <a:chOff x="0" y="0"/>
          <a:chExt cx="0" cy="0"/>
        </a:xfrm>
      </p:grpSpPr>
      <p:sp>
        <p:nvSpPr>
          <p:cNvPr id="55" name="Google Shape;55;p15"/>
          <p:cNvSpPr txBox="1"/>
          <p:nvPr>
            <p:ph idx="1" type="subTitle"/>
          </p:nvPr>
        </p:nvSpPr>
        <p:spPr>
          <a:xfrm>
            <a:off x="1725925" y="1894325"/>
            <a:ext cx="2208600" cy="701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100"/>
              <a:buFont typeface="Josefin Slab"/>
              <a:buNone/>
              <a:defRPr sz="1400"/>
            </a:lvl1pPr>
            <a:lvl2pPr lvl="1"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p:txBody>
      </p:sp>
      <p:sp>
        <p:nvSpPr>
          <p:cNvPr id="56" name="Google Shape;56;p15"/>
          <p:cNvSpPr txBox="1"/>
          <p:nvPr>
            <p:ph idx="2" type="subTitle"/>
          </p:nvPr>
        </p:nvSpPr>
        <p:spPr>
          <a:xfrm>
            <a:off x="5803499" y="1894325"/>
            <a:ext cx="2208600" cy="701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100"/>
              <a:buFont typeface="Josefin Slab"/>
              <a:buNone/>
              <a:defRPr sz="1400"/>
            </a:lvl1pPr>
            <a:lvl2pPr lvl="1"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p:txBody>
      </p:sp>
      <p:sp>
        <p:nvSpPr>
          <p:cNvPr id="57" name="Google Shape;57;p15"/>
          <p:cNvSpPr txBox="1"/>
          <p:nvPr>
            <p:ph idx="3" type="subTitle"/>
          </p:nvPr>
        </p:nvSpPr>
        <p:spPr>
          <a:xfrm>
            <a:off x="1725925" y="3491450"/>
            <a:ext cx="2208600" cy="701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100"/>
              <a:buFont typeface="Josefin Slab"/>
              <a:buNone/>
              <a:defRPr sz="1400"/>
            </a:lvl1pPr>
            <a:lvl2pPr lvl="1"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p:txBody>
      </p:sp>
      <p:sp>
        <p:nvSpPr>
          <p:cNvPr id="58" name="Google Shape;58;p15"/>
          <p:cNvSpPr txBox="1"/>
          <p:nvPr>
            <p:ph idx="4" type="subTitle"/>
          </p:nvPr>
        </p:nvSpPr>
        <p:spPr>
          <a:xfrm>
            <a:off x="5803499" y="3491450"/>
            <a:ext cx="2208600" cy="701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100"/>
              <a:buFont typeface="Josefin Slab"/>
              <a:buNone/>
              <a:defRPr sz="1400"/>
            </a:lvl1pPr>
            <a:lvl2pPr lvl="1"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p:txBody>
      </p:sp>
      <p:sp>
        <p:nvSpPr>
          <p:cNvPr id="59" name="Google Shape;59;p15"/>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1_1_1">
    <p:bg>
      <p:bgPr>
        <a:blipFill>
          <a:blip r:embed="rId2">
            <a:alphaModFix/>
          </a:blip>
          <a:stretch>
            <a:fillRect/>
          </a:stretch>
        </a:blipFill>
      </p:bgPr>
    </p:bg>
    <p:spTree>
      <p:nvGrpSpPr>
        <p:cNvPr id="60" name="Shape 60"/>
        <p:cNvGrpSpPr/>
        <p:nvPr/>
      </p:nvGrpSpPr>
      <p:grpSpPr>
        <a:xfrm>
          <a:off x="0" y="0"/>
          <a:ext cx="0" cy="0"/>
          <a:chOff x="0" y="0"/>
          <a:chExt cx="0" cy="0"/>
        </a:xfrm>
      </p:grpSpPr>
      <p:sp>
        <p:nvSpPr>
          <p:cNvPr id="61" name="Google Shape;61;p16"/>
          <p:cNvSpPr txBox="1"/>
          <p:nvPr>
            <p:ph idx="1" type="subTitle"/>
          </p:nvPr>
        </p:nvSpPr>
        <p:spPr>
          <a:xfrm>
            <a:off x="969788" y="2630150"/>
            <a:ext cx="2213100" cy="10938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None/>
              <a:defRPr sz="1400"/>
            </a:lvl1pPr>
            <a:lvl2pPr lvl="1" rtl="0" algn="ctr">
              <a:lnSpc>
                <a:spcPct val="100000"/>
              </a:lnSpc>
              <a:spcBef>
                <a:spcPts val="1600"/>
              </a:spcBef>
              <a:spcAft>
                <a:spcPts val="0"/>
              </a:spcAft>
              <a:buNone/>
              <a:defRPr sz="1400"/>
            </a:lvl2pPr>
            <a:lvl3pPr lvl="2" rtl="0" algn="ctr">
              <a:lnSpc>
                <a:spcPct val="100000"/>
              </a:lnSpc>
              <a:spcBef>
                <a:spcPts val="1600"/>
              </a:spcBef>
              <a:spcAft>
                <a:spcPts val="0"/>
              </a:spcAft>
              <a:buNone/>
              <a:defRPr sz="1400"/>
            </a:lvl3pPr>
            <a:lvl4pPr lvl="3" rtl="0" algn="ctr">
              <a:lnSpc>
                <a:spcPct val="100000"/>
              </a:lnSpc>
              <a:spcBef>
                <a:spcPts val="1600"/>
              </a:spcBef>
              <a:spcAft>
                <a:spcPts val="0"/>
              </a:spcAft>
              <a:buNone/>
              <a:defRPr sz="1400"/>
            </a:lvl4pPr>
            <a:lvl5pPr lvl="4" rtl="0" algn="ctr">
              <a:lnSpc>
                <a:spcPct val="100000"/>
              </a:lnSpc>
              <a:spcBef>
                <a:spcPts val="1600"/>
              </a:spcBef>
              <a:spcAft>
                <a:spcPts val="0"/>
              </a:spcAft>
              <a:buNone/>
              <a:defRPr sz="1400"/>
            </a:lvl5pPr>
            <a:lvl6pPr lvl="5" rtl="0" algn="ctr">
              <a:lnSpc>
                <a:spcPct val="100000"/>
              </a:lnSpc>
              <a:spcBef>
                <a:spcPts val="1600"/>
              </a:spcBef>
              <a:spcAft>
                <a:spcPts val="0"/>
              </a:spcAft>
              <a:buNone/>
              <a:defRPr sz="1400"/>
            </a:lvl6pPr>
            <a:lvl7pPr lvl="6" rtl="0" algn="ctr">
              <a:lnSpc>
                <a:spcPct val="100000"/>
              </a:lnSpc>
              <a:spcBef>
                <a:spcPts val="1600"/>
              </a:spcBef>
              <a:spcAft>
                <a:spcPts val="0"/>
              </a:spcAft>
              <a:buNone/>
              <a:defRPr sz="1400"/>
            </a:lvl7pPr>
            <a:lvl8pPr lvl="7" rtl="0" algn="ctr">
              <a:lnSpc>
                <a:spcPct val="100000"/>
              </a:lnSpc>
              <a:spcBef>
                <a:spcPts val="1600"/>
              </a:spcBef>
              <a:spcAft>
                <a:spcPts val="0"/>
              </a:spcAft>
              <a:buNone/>
              <a:defRPr sz="1400"/>
            </a:lvl8pPr>
            <a:lvl9pPr lvl="8" rtl="0" algn="ctr">
              <a:lnSpc>
                <a:spcPct val="100000"/>
              </a:lnSpc>
              <a:spcBef>
                <a:spcPts val="1600"/>
              </a:spcBef>
              <a:spcAft>
                <a:spcPts val="1600"/>
              </a:spcAft>
              <a:buNone/>
              <a:defRPr sz="1400"/>
            </a:lvl9pPr>
          </a:lstStyle>
          <a:p/>
        </p:txBody>
      </p:sp>
      <p:sp>
        <p:nvSpPr>
          <p:cNvPr id="62" name="Google Shape;62;p16"/>
          <p:cNvSpPr txBox="1"/>
          <p:nvPr>
            <p:ph idx="2" type="subTitle"/>
          </p:nvPr>
        </p:nvSpPr>
        <p:spPr>
          <a:xfrm>
            <a:off x="5961113" y="2630150"/>
            <a:ext cx="2213100" cy="10938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None/>
              <a:defRPr sz="1400"/>
            </a:lvl1pPr>
            <a:lvl2pPr lvl="1" rtl="0" algn="ctr">
              <a:lnSpc>
                <a:spcPct val="100000"/>
              </a:lnSpc>
              <a:spcBef>
                <a:spcPts val="1600"/>
              </a:spcBef>
              <a:spcAft>
                <a:spcPts val="0"/>
              </a:spcAft>
              <a:buNone/>
              <a:defRPr sz="1400"/>
            </a:lvl2pPr>
            <a:lvl3pPr lvl="2" rtl="0" algn="ctr">
              <a:lnSpc>
                <a:spcPct val="100000"/>
              </a:lnSpc>
              <a:spcBef>
                <a:spcPts val="1600"/>
              </a:spcBef>
              <a:spcAft>
                <a:spcPts val="0"/>
              </a:spcAft>
              <a:buNone/>
              <a:defRPr sz="1400"/>
            </a:lvl3pPr>
            <a:lvl4pPr lvl="3" rtl="0" algn="ctr">
              <a:lnSpc>
                <a:spcPct val="100000"/>
              </a:lnSpc>
              <a:spcBef>
                <a:spcPts val="1600"/>
              </a:spcBef>
              <a:spcAft>
                <a:spcPts val="0"/>
              </a:spcAft>
              <a:buNone/>
              <a:defRPr sz="1400"/>
            </a:lvl4pPr>
            <a:lvl5pPr lvl="4" rtl="0" algn="ctr">
              <a:lnSpc>
                <a:spcPct val="100000"/>
              </a:lnSpc>
              <a:spcBef>
                <a:spcPts val="1600"/>
              </a:spcBef>
              <a:spcAft>
                <a:spcPts val="0"/>
              </a:spcAft>
              <a:buNone/>
              <a:defRPr sz="1400"/>
            </a:lvl5pPr>
            <a:lvl6pPr lvl="5" rtl="0" algn="ctr">
              <a:lnSpc>
                <a:spcPct val="100000"/>
              </a:lnSpc>
              <a:spcBef>
                <a:spcPts val="1600"/>
              </a:spcBef>
              <a:spcAft>
                <a:spcPts val="0"/>
              </a:spcAft>
              <a:buNone/>
              <a:defRPr sz="1400"/>
            </a:lvl6pPr>
            <a:lvl7pPr lvl="6" rtl="0" algn="ctr">
              <a:lnSpc>
                <a:spcPct val="100000"/>
              </a:lnSpc>
              <a:spcBef>
                <a:spcPts val="1600"/>
              </a:spcBef>
              <a:spcAft>
                <a:spcPts val="0"/>
              </a:spcAft>
              <a:buNone/>
              <a:defRPr sz="1400"/>
            </a:lvl7pPr>
            <a:lvl8pPr lvl="7" rtl="0" algn="ctr">
              <a:lnSpc>
                <a:spcPct val="100000"/>
              </a:lnSpc>
              <a:spcBef>
                <a:spcPts val="1600"/>
              </a:spcBef>
              <a:spcAft>
                <a:spcPts val="0"/>
              </a:spcAft>
              <a:buNone/>
              <a:defRPr sz="1400"/>
            </a:lvl8pPr>
            <a:lvl9pPr lvl="8" rtl="0" algn="ctr">
              <a:lnSpc>
                <a:spcPct val="100000"/>
              </a:lnSpc>
              <a:spcBef>
                <a:spcPts val="1600"/>
              </a:spcBef>
              <a:spcAft>
                <a:spcPts val="1600"/>
              </a:spcAft>
              <a:buNone/>
              <a:defRPr sz="1400"/>
            </a:lvl9pPr>
          </a:lstStyle>
          <a:p/>
        </p:txBody>
      </p:sp>
      <p:sp>
        <p:nvSpPr>
          <p:cNvPr id="63" name="Google Shape;63;p16"/>
          <p:cNvSpPr txBox="1"/>
          <p:nvPr>
            <p:ph idx="3" type="subTitle"/>
          </p:nvPr>
        </p:nvSpPr>
        <p:spPr>
          <a:xfrm>
            <a:off x="3465013" y="2630150"/>
            <a:ext cx="2213100" cy="10938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None/>
              <a:defRPr sz="1400"/>
            </a:lvl1pPr>
            <a:lvl2pPr lvl="1" rtl="0" algn="ctr">
              <a:lnSpc>
                <a:spcPct val="100000"/>
              </a:lnSpc>
              <a:spcBef>
                <a:spcPts val="1600"/>
              </a:spcBef>
              <a:spcAft>
                <a:spcPts val="0"/>
              </a:spcAft>
              <a:buNone/>
              <a:defRPr sz="1400"/>
            </a:lvl2pPr>
            <a:lvl3pPr lvl="2" rtl="0" algn="ctr">
              <a:lnSpc>
                <a:spcPct val="100000"/>
              </a:lnSpc>
              <a:spcBef>
                <a:spcPts val="1600"/>
              </a:spcBef>
              <a:spcAft>
                <a:spcPts val="0"/>
              </a:spcAft>
              <a:buNone/>
              <a:defRPr sz="1400"/>
            </a:lvl3pPr>
            <a:lvl4pPr lvl="3" rtl="0" algn="ctr">
              <a:lnSpc>
                <a:spcPct val="100000"/>
              </a:lnSpc>
              <a:spcBef>
                <a:spcPts val="1600"/>
              </a:spcBef>
              <a:spcAft>
                <a:spcPts val="0"/>
              </a:spcAft>
              <a:buNone/>
              <a:defRPr sz="1400"/>
            </a:lvl4pPr>
            <a:lvl5pPr lvl="4" rtl="0" algn="ctr">
              <a:lnSpc>
                <a:spcPct val="100000"/>
              </a:lnSpc>
              <a:spcBef>
                <a:spcPts val="1600"/>
              </a:spcBef>
              <a:spcAft>
                <a:spcPts val="0"/>
              </a:spcAft>
              <a:buNone/>
              <a:defRPr sz="1400"/>
            </a:lvl5pPr>
            <a:lvl6pPr lvl="5" rtl="0" algn="ctr">
              <a:lnSpc>
                <a:spcPct val="100000"/>
              </a:lnSpc>
              <a:spcBef>
                <a:spcPts val="1600"/>
              </a:spcBef>
              <a:spcAft>
                <a:spcPts val="0"/>
              </a:spcAft>
              <a:buNone/>
              <a:defRPr sz="1400"/>
            </a:lvl6pPr>
            <a:lvl7pPr lvl="6" rtl="0" algn="ctr">
              <a:lnSpc>
                <a:spcPct val="100000"/>
              </a:lnSpc>
              <a:spcBef>
                <a:spcPts val="1600"/>
              </a:spcBef>
              <a:spcAft>
                <a:spcPts val="0"/>
              </a:spcAft>
              <a:buNone/>
              <a:defRPr sz="1400"/>
            </a:lvl7pPr>
            <a:lvl8pPr lvl="7" rtl="0" algn="ctr">
              <a:lnSpc>
                <a:spcPct val="100000"/>
              </a:lnSpc>
              <a:spcBef>
                <a:spcPts val="1600"/>
              </a:spcBef>
              <a:spcAft>
                <a:spcPts val="0"/>
              </a:spcAft>
              <a:buNone/>
              <a:defRPr sz="1400"/>
            </a:lvl8pPr>
            <a:lvl9pPr lvl="8" rtl="0" algn="ctr">
              <a:lnSpc>
                <a:spcPct val="100000"/>
              </a:lnSpc>
              <a:spcBef>
                <a:spcPts val="1600"/>
              </a:spcBef>
              <a:spcAft>
                <a:spcPts val="1600"/>
              </a:spcAft>
              <a:buNone/>
              <a:defRPr sz="1400"/>
            </a:lvl9pPr>
          </a:lstStyle>
          <a:p/>
        </p:txBody>
      </p:sp>
      <p:sp>
        <p:nvSpPr>
          <p:cNvPr id="64" name="Google Shape;64;p16"/>
          <p:cNvSpPr txBox="1"/>
          <p:nvPr>
            <p:ph type="title"/>
          </p:nvPr>
        </p:nvSpPr>
        <p:spPr>
          <a:xfrm>
            <a:off x="960113" y="3723950"/>
            <a:ext cx="1539300" cy="4017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SzPts val="1400"/>
              <a:buNone/>
              <a:defRPr i="0" sz="18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65" name="Google Shape;65;p16"/>
          <p:cNvSpPr txBox="1"/>
          <p:nvPr>
            <p:ph idx="4" type="title"/>
          </p:nvPr>
        </p:nvSpPr>
        <p:spPr>
          <a:xfrm>
            <a:off x="6628688" y="3723950"/>
            <a:ext cx="1539300" cy="4017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SzPts val="1400"/>
              <a:buNone/>
              <a:defRPr i="0" sz="18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66" name="Google Shape;66;p16"/>
          <p:cNvSpPr txBox="1"/>
          <p:nvPr>
            <p:ph idx="5" type="title"/>
          </p:nvPr>
        </p:nvSpPr>
        <p:spPr>
          <a:xfrm>
            <a:off x="3805336" y="3723950"/>
            <a:ext cx="1539300" cy="4017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SzPts val="1400"/>
              <a:buNone/>
              <a:defRPr i="0" sz="18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67" name="Google Shape;67;p16"/>
          <p:cNvSpPr txBox="1"/>
          <p:nvPr>
            <p:ph idx="6" type="title"/>
          </p:nvPr>
        </p:nvSpPr>
        <p:spPr>
          <a:xfrm>
            <a:off x="720100" y="5098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BLANK_1_1_1_1_1">
    <p:bg>
      <p:bgPr>
        <a:blipFill>
          <a:blip r:embed="rId2">
            <a:alphaModFix/>
          </a:blip>
          <a:stretch>
            <a:fillRect/>
          </a:stretch>
        </a:blipFill>
      </p:bgPr>
    </p:bg>
    <p:spTree>
      <p:nvGrpSpPr>
        <p:cNvPr id="68" name="Shape 68"/>
        <p:cNvGrpSpPr/>
        <p:nvPr/>
      </p:nvGrpSpPr>
      <p:grpSpPr>
        <a:xfrm>
          <a:off x="0" y="0"/>
          <a:ext cx="0" cy="0"/>
          <a:chOff x="0" y="0"/>
          <a:chExt cx="0" cy="0"/>
        </a:xfrm>
      </p:grpSpPr>
      <p:sp>
        <p:nvSpPr>
          <p:cNvPr id="69" name="Google Shape;69;p17"/>
          <p:cNvSpPr txBox="1"/>
          <p:nvPr>
            <p:ph idx="1" type="subTitle"/>
          </p:nvPr>
        </p:nvSpPr>
        <p:spPr>
          <a:xfrm>
            <a:off x="6006000" y="2320225"/>
            <a:ext cx="2006100" cy="396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200"/>
            </a:lvl1pPr>
            <a:lvl2pPr lvl="1" rtl="0">
              <a:lnSpc>
                <a:spcPct val="100000"/>
              </a:lnSpc>
              <a:spcBef>
                <a:spcPts val="1600"/>
              </a:spcBef>
              <a:spcAft>
                <a:spcPts val="0"/>
              </a:spcAft>
              <a:buNone/>
              <a:defRPr sz="1200"/>
            </a:lvl2pPr>
            <a:lvl3pPr lvl="2" rtl="0">
              <a:lnSpc>
                <a:spcPct val="100000"/>
              </a:lnSpc>
              <a:spcBef>
                <a:spcPts val="1600"/>
              </a:spcBef>
              <a:spcAft>
                <a:spcPts val="0"/>
              </a:spcAft>
              <a:buNone/>
              <a:defRPr sz="1200"/>
            </a:lvl3pPr>
            <a:lvl4pPr lvl="3" rtl="0">
              <a:lnSpc>
                <a:spcPct val="100000"/>
              </a:lnSpc>
              <a:spcBef>
                <a:spcPts val="1600"/>
              </a:spcBef>
              <a:spcAft>
                <a:spcPts val="0"/>
              </a:spcAft>
              <a:buNone/>
              <a:defRPr sz="1200"/>
            </a:lvl4pPr>
            <a:lvl5pPr lvl="4" rtl="0">
              <a:lnSpc>
                <a:spcPct val="100000"/>
              </a:lnSpc>
              <a:spcBef>
                <a:spcPts val="1600"/>
              </a:spcBef>
              <a:spcAft>
                <a:spcPts val="0"/>
              </a:spcAft>
              <a:buNone/>
              <a:defRPr sz="1200"/>
            </a:lvl5pPr>
            <a:lvl6pPr lvl="5" rtl="0">
              <a:lnSpc>
                <a:spcPct val="100000"/>
              </a:lnSpc>
              <a:spcBef>
                <a:spcPts val="1600"/>
              </a:spcBef>
              <a:spcAft>
                <a:spcPts val="0"/>
              </a:spcAft>
              <a:buNone/>
              <a:defRPr sz="1200"/>
            </a:lvl6pPr>
            <a:lvl7pPr lvl="6" rtl="0">
              <a:lnSpc>
                <a:spcPct val="100000"/>
              </a:lnSpc>
              <a:spcBef>
                <a:spcPts val="1600"/>
              </a:spcBef>
              <a:spcAft>
                <a:spcPts val="0"/>
              </a:spcAft>
              <a:buNone/>
              <a:defRPr sz="1200"/>
            </a:lvl7pPr>
            <a:lvl8pPr lvl="7" rtl="0">
              <a:lnSpc>
                <a:spcPct val="100000"/>
              </a:lnSpc>
              <a:spcBef>
                <a:spcPts val="1600"/>
              </a:spcBef>
              <a:spcAft>
                <a:spcPts val="0"/>
              </a:spcAft>
              <a:buNone/>
              <a:defRPr sz="1200"/>
            </a:lvl8pPr>
            <a:lvl9pPr lvl="8" rtl="0">
              <a:lnSpc>
                <a:spcPct val="100000"/>
              </a:lnSpc>
              <a:spcBef>
                <a:spcPts val="1600"/>
              </a:spcBef>
              <a:spcAft>
                <a:spcPts val="1600"/>
              </a:spcAft>
              <a:buNone/>
              <a:defRPr sz="1200"/>
            </a:lvl9pPr>
          </a:lstStyle>
          <a:p/>
        </p:txBody>
      </p:sp>
      <p:sp>
        <p:nvSpPr>
          <p:cNvPr id="70" name="Google Shape;70;p17"/>
          <p:cNvSpPr txBox="1"/>
          <p:nvPr>
            <p:ph idx="2" type="subTitle"/>
          </p:nvPr>
        </p:nvSpPr>
        <p:spPr>
          <a:xfrm>
            <a:off x="6006000" y="3478616"/>
            <a:ext cx="2006100" cy="396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200"/>
            </a:lvl1pPr>
            <a:lvl2pPr lvl="1" rtl="0">
              <a:lnSpc>
                <a:spcPct val="100000"/>
              </a:lnSpc>
              <a:spcBef>
                <a:spcPts val="1600"/>
              </a:spcBef>
              <a:spcAft>
                <a:spcPts val="0"/>
              </a:spcAft>
              <a:buNone/>
              <a:defRPr sz="1200"/>
            </a:lvl2pPr>
            <a:lvl3pPr lvl="2" rtl="0">
              <a:lnSpc>
                <a:spcPct val="100000"/>
              </a:lnSpc>
              <a:spcBef>
                <a:spcPts val="1600"/>
              </a:spcBef>
              <a:spcAft>
                <a:spcPts val="0"/>
              </a:spcAft>
              <a:buNone/>
              <a:defRPr sz="1200"/>
            </a:lvl3pPr>
            <a:lvl4pPr lvl="3" rtl="0">
              <a:lnSpc>
                <a:spcPct val="100000"/>
              </a:lnSpc>
              <a:spcBef>
                <a:spcPts val="1600"/>
              </a:spcBef>
              <a:spcAft>
                <a:spcPts val="0"/>
              </a:spcAft>
              <a:buNone/>
              <a:defRPr sz="1200"/>
            </a:lvl4pPr>
            <a:lvl5pPr lvl="4" rtl="0">
              <a:lnSpc>
                <a:spcPct val="100000"/>
              </a:lnSpc>
              <a:spcBef>
                <a:spcPts val="1600"/>
              </a:spcBef>
              <a:spcAft>
                <a:spcPts val="0"/>
              </a:spcAft>
              <a:buNone/>
              <a:defRPr sz="1200"/>
            </a:lvl5pPr>
            <a:lvl6pPr lvl="5" rtl="0">
              <a:lnSpc>
                <a:spcPct val="100000"/>
              </a:lnSpc>
              <a:spcBef>
                <a:spcPts val="1600"/>
              </a:spcBef>
              <a:spcAft>
                <a:spcPts val="0"/>
              </a:spcAft>
              <a:buNone/>
              <a:defRPr sz="1200"/>
            </a:lvl6pPr>
            <a:lvl7pPr lvl="6" rtl="0">
              <a:lnSpc>
                <a:spcPct val="100000"/>
              </a:lnSpc>
              <a:spcBef>
                <a:spcPts val="1600"/>
              </a:spcBef>
              <a:spcAft>
                <a:spcPts val="0"/>
              </a:spcAft>
              <a:buNone/>
              <a:defRPr sz="1200"/>
            </a:lvl7pPr>
            <a:lvl8pPr lvl="7" rtl="0">
              <a:lnSpc>
                <a:spcPct val="100000"/>
              </a:lnSpc>
              <a:spcBef>
                <a:spcPts val="1600"/>
              </a:spcBef>
              <a:spcAft>
                <a:spcPts val="0"/>
              </a:spcAft>
              <a:buNone/>
              <a:defRPr sz="1200"/>
            </a:lvl8pPr>
            <a:lvl9pPr lvl="8" rtl="0">
              <a:lnSpc>
                <a:spcPct val="100000"/>
              </a:lnSpc>
              <a:spcBef>
                <a:spcPts val="1600"/>
              </a:spcBef>
              <a:spcAft>
                <a:spcPts val="1600"/>
              </a:spcAft>
              <a:buNone/>
              <a:defRPr sz="1200"/>
            </a:lvl9pPr>
          </a:lstStyle>
          <a:p/>
        </p:txBody>
      </p:sp>
      <p:sp>
        <p:nvSpPr>
          <p:cNvPr id="71" name="Google Shape;71;p17"/>
          <p:cNvSpPr txBox="1"/>
          <p:nvPr>
            <p:ph hasCustomPrompt="1" type="title"/>
          </p:nvPr>
        </p:nvSpPr>
        <p:spPr>
          <a:xfrm>
            <a:off x="6006000" y="1954025"/>
            <a:ext cx="1235400" cy="479400"/>
          </a:xfrm>
          <a:prstGeom prst="rect">
            <a:avLst/>
          </a:prstGeom>
        </p:spPr>
        <p:txBody>
          <a:bodyPr anchorCtr="0" anchor="b" bIns="91425" lIns="91425" spcFirstLastPara="1" rIns="91425" wrap="square" tIns="91425">
            <a:noAutofit/>
          </a:bodyPr>
          <a:lstStyle>
            <a:lvl1pPr lvl="0" rtl="0">
              <a:spcBef>
                <a:spcPts val="0"/>
              </a:spcBef>
              <a:spcAft>
                <a:spcPts val="0"/>
              </a:spcAft>
              <a:buSzPts val="3600"/>
              <a:buNone/>
              <a:defRPr sz="24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a:r>
              <a:t>xx%</a:t>
            </a:r>
          </a:p>
        </p:txBody>
      </p:sp>
      <p:sp>
        <p:nvSpPr>
          <p:cNvPr id="72" name="Google Shape;72;p17"/>
          <p:cNvSpPr txBox="1"/>
          <p:nvPr>
            <p:ph hasCustomPrompt="1" idx="3" type="title"/>
          </p:nvPr>
        </p:nvSpPr>
        <p:spPr>
          <a:xfrm>
            <a:off x="6006000" y="3100474"/>
            <a:ext cx="1235400" cy="479400"/>
          </a:xfrm>
          <a:prstGeom prst="rect">
            <a:avLst/>
          </a:prstGeom>
        </p:spPr>
        <p:txBody>
          <a:bodyPr anchorCtr="0" anchor="b" bIns="91425" lIns="91425" spcFirstLastPara="1" rIns="91425" wrap="square" tIns="91425">
            <a:noAutofit/>
          </a:bodyPr>
          <a:lstStyle>
            <a:lvl1pPr lvl="0" rtl="0">
              <a:spcBef>
                <a:spcPts val="0"/>
              </a:spcBef>
              <a:spcAft>
                <a:spcPts val="0"/>
              </a:spcAft>
              <a:buSzPts val="3600"/>
              <a:buNone/>
              <a:defRPr sz="24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a:r>
              <a:t>xx%</a:t>
            </a:r>
          </a:p>
        </p:txBody>
      </p:sp>
      <p:sp>
        <p:nvSpPr>
          <p:cNvPr id="73" name="Google Shape;73;p17"/>
          <p:cNvSpPr txBox="1"/>
          <p:nvPr>
            <p:ph idx="4" type="title"/>
          </p:nvPr>
        </p:nvSpPr>
        <p:spPr>
          <a:xfrm>
            <a:off x="720100" y="5098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LANK_1_1_1_1_1_1">
    <p:bg>
      <p:bgPr>
        <a:blipFill>
          <a:blip r:embed="rId2">
            <a:alphaModFix/>
          </a:blip>
          <a:stretch>
            <a:fillRect/>
          </a:stretch>
        </a:blipFill>
      </p:bgPr>
    </p:bg>
    <p:spTree>
      <p:nvGrpSpPr>
        <p:cNvPr id="74" name="Shape 74"/>
        <p:cNvGrpSpPr/>
        <p:nvPr/>
      </p:nvGrpSpPr>
      <p:grpSpPr>
        <a:xfrm>
          <a:off x="0" y="0"/>
          <a:ext cx="0" cy="0"/>
          <a:chOff x="0" y="0"/>
          <a:chExt cx="0" cy="0"/>
        </a:xfrm>
      </p:grpSpPr>
      <p:sp>
        <p:nvSpPr>
          <p:cNvPr id="75" name="Google Shape;75;p18"/>
          <p:cNvSpPr txBox="1"/>
          <p:nvPr>
            <p:ph type="title"/>
          </p:nvPr>
        </p:nvSpPr>
        <p:spPr>
          <a:xfrm>
            <a:off x="916225" y="2443810"/>
            <a:ext cx="1841400" cy="4017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SzPts val="1400"/>
              <a:buNone/>
              <a:defRPr i="0" sz="14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76" name="Google Shape;76;p18"/>
          <p:cNvSpPr txBox="1"/>
          <p:nvPr>
            <p:ph idx="1" type="subTitle"/>
          </p:nvPr>
        </p:nvSpPr>
        <p:spPr>
          <a:xfrm>
            <a:off x="786275" y="1909450"/>
            <a:ext cx="2101200" cy="572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sz="1400"/>
            </a:lvl1pPr>
            <a:lvl2pPr lvl="1" rtl="0" algn="ctr">
              <a:lnSpc>
                <a:spcPct val="100000"/>
              </a:lnSpc>
              <a:spcBef>
                <a:spcPts val="1600"/>
              </a:spcBef>
              <a:spcAft>
                <a:spcPts val="0"/>
              </a:spcAft>
              <a:buNone/>
              <a:defRPr sz="1400"/>
            </a:lvl2pPr>
            <a:lvl3pPr lvl="2" rtl="0" algn="ctr">
              <a:lnSpc>
                <a:spcPct val="100000"/>
              </a:lnSpc>
              <a:spcBef>
                <a:spcPts val="1600"/>
              </a:spcBef>
              <a:spcAft>
                <a:spcPts val="0"/>
              </a:spcAft>
              <a:buNone/>
              <a:defRPr sz="1400"/>
            </a:lvl3pPr>
            <a:lvl4pPr lvl="3" rtl="0" algn="ctr">
              <a:lnSpc>
                <a:spcPct val="100000"/>
              </a:lnSpc>
              <a:spcBef>
                <a:spcPts val="1600"/>
              </a:spcBef>
              <a:spcAft>
                <a:spcPts val="0"/>
              </a:spcAft>
              <a:buNone/>
              <a:defRPr sz="1400"/>
            </a:lvl4pPr>
            <a:lvl5pPr lvl="4" rtl="0" algn="ctr">
              <a:lnSpc>
                <a:spcPct val="100000"/>
              </a:lnSpc>
              <a:spcBef>
                <a:spcPts val="1600"/>
              </a:spcBef>
              <a:spcAft>
                <a:spcPts val="0"/>
              </a:spcAft>
              <a:buNone/>
              <a:defRPr sz="1400"/>
            </a:lvl5pPr>
            <a:lvl6pPr lvl="5" rtl="0" algn="ctr">
              <a:lnSpc>
                <a:spcPct val="100000"/>
              </a:lnSpc>
              <a:spcBef>
                <a:spcPts val="1600"/>
              </a:spcBef>
              <a:spcAft>
                <a:spcPts val="0"/>
              </a:spcAft>
              <a:buNone/>
              <a:defRPr sz="1400"/>
            </a:lvl6pPr>
            <a:lvl7pPr lvl="6" rtl="0" algn="ctr">
              <a:lnSpc>
                <a:spcPct val="100000"/>
              </a:lnSpc>
              <a:spcBef>
                <a:spcPts val="1600"/>
              </a:spcBef>
              <a:spcAft>
                <a:spcPts val="0"/>
              </a:spcAft>
              <a:buNone/>
              <a:defRPr sz="1400"/>
            </a:lvl7pPr>
            <a:lvl8pPr lvl="7" rtl="0" algn="ctr">
              <a:lnSpc>
                <a:spcPct val="100000"/>
              </a:lnSpc>
              <a:spcBef>
                <a:spcPts val="1600"/>
              </a:spcBef>
              <a:spcAft>
                <a:spcPts val="0"/>
              </a:spcAft>
              <a:buNone/>
              <a:defRPr sz="1400"/>
            </a:lvl8pPr>
            <a:lvl9pPr lvl="8" rtl="0" algn="ctr">
              <a:lnSpc>
                <a:spcPct val="100000"/>
              </a:lnSpc>
              <a:spcBef>
                <a:spcPts val="1600"/>
              </a:spcBef>
              <a:spcAft>
                <a:spcPts val="1600"/>
              </a:spcAft>
              <a:buNone/>
              <a:defRPr sz="1400"/>
            </a:lvl9pPr>
          </a:lstStyle>
          <a:p/>
        </p:txBody>
      </p:sp>
      <p:sp>
        <p:nvSpPr>
          <p:cNvPr id="77" name="Google Shape;77;p18"/>
          <p:cNvSpPr txBox="1"/>
          <p:nvPr>
            <p:ph idx="2" type="title"/>
          </p:nvPr>
        </p:nvSpPr>
        <p:spPr>
          <a:xfrm>
            <a:off x="6298374" y="2443810"/>
            <a:ext cx="1841400" cy="4017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SzPts val="1400"/>
              <a:buNone/>
              <a:defRPr i="0" sz="14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78" name="Google Shape;78;p18"/>
          <p:cNvSpPr txBox="1"/>
          <p:nvPr>
            <p:ph idx="3" type="subTitle"/>
          </p:nvPr>
        </p:nvSpPr>
        <p:spPr>
          <a:xfrm>
            <a:off x="6080425" y="1909450"/>
            <a:ext cx="2277300" cy="572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sz="1400"/>
            </a:lvl1pPr>
            <a:lvl2pPr lvl="1" rtl="0" algn="ctr">
              <a:lnSpc>
                <a:spcPct val="100000"/>
              </a:lnSpc>
              <a:spcBef>
                <a:spcPts val="1600"/>
              </a:spcBef>
              <a:spcAft>
                <a:spcPts val="0"/>
              </a:spcAft>
              <a:buNone/>
              <a:defRPr sz="1400"/>
            </a:lvl2pPr>
            <a:lvl3pPr lvl="2" rtl="0" algn="ctr">
              <a:lnSpc>
                <a:spcPct val="100000"/>
              </a:lnSpc>
              <a:spcBef>
                <a:spcPts val="1600"/>
              </a:spcBef>
              <a:spcAft>
                <a:spcPts val="0"/>
              </a:spcAft>
              <a:buNone/>
              <a:defRPr sz="1400"/>
            </a:lvl3pPr>
            <a:lvl4pPr lvl="3" rtl="0" algn="ctr">
              <a:lnSpc>
                <a:spcPct val="100000"/>
              </a:lnSpc>
              <a:spcBef>
                <a:spcPts val="1600"/>
              </a:spcBef>
              <a:spcAft>
                <a:spcPts val="0"/>
              </a:spcAft>
              <a:buNone/>
              <a:defRPr sz="1400"/>
            </a:lvl4pPr>
            <a:lvl5pPr lvl="4" rtl="0" algn="ctr">
              <a:lnSpc>
                <a:spcPct val="100000"/>
              </a:lnSpc>
              <a:spcBef>
                <a:spcPts val="1600"/>
              </a:spcBef>
              <a:spcAft>
                <a:spcPts val="0"/>
              </a:spcAft>
              <a:buNone/>
              <a:defRPr sz="1400"/>
            </a:lvl5pPr>
            <a:lvl6pPr lvl="5" rtl="0" algn="ctr">
              <a:lnSpc>
                <a:spcPct val="100000"/>
              </a:lnSpc>
              <a:spcBef>
                <a:spcPts val="1600"/>
              </a:spcBef>
              <a:spcAft>
                <a:spcPts val="0"/>
              </a:spcAft>
              <a:buNone/>
              <a:defRPr sz="1400"/>
            </a:lvl6pPr>
            <a:lvl7pPr lvl="6" rtl="0" algn="ctr">
              <a:lnSpc>
                <a:spcPct val="100000"/>
              </a:lnSpc>
              <a:spcBef>
                <a:spcPts val="1600"/>
              </a:spcBef>
              <a:spcAft>
                <a:spcPts val="0"/>
              </a:spcAft>
              <a:buNone/>
              <a:defRPr sz="1400"/>
            </a:lvl7pPr>
            <a:lvl8pPr lvl="7" rtl="0" algn="ctr">
              <a:lnSpc>
                <a:spcPct val="100000"/>
              </a:lnSpc>
              <a:spcBef>
                <a:spcPts val="1600"/>
              </a:spcBef>
              <a:spcAft>
                <a:spcPts val="0"/>
              </a:spcAft>
              <a:buNone/>
              <a:defRPr sz="1400"/>
            </a:lvl8pPr>
            <a:lvl9pPr lvl="8" rtl="0" algn="ctr">
              <a:lnSpc>
                <a:spcPct val="100000"/>
              </a:lnSpc>
              <a:spcBef>
                <a:spcPts val="1600"/>
              </a:spcBef>
              <a:spcAft>
                <a:spcPts val="1600"/>
              </a:spcAft>
              <a:buNone/>
              <a:defRPr sz="1400"/>
            </a:lvl9pPr>
          </a:lstStyle>
          <a:p/>
        </p:txBody>
      </p:sp>
      <p:sp>
        <p:nvSpPr>
          <p:cNvPr id="79" name="Google Shape;79;p18"/>
          <p:cNvSpPr txBox="1"/>
          <p:nvPr>
            <p:ph idx="4" type="title"/>
          </p:nvPr>
        </p:nvSpPr>
        <p:spPr>
          <a:xfrm>
            <a:off x="3607299" y="3872760"/>
            <a:ext cx="1841400" cy="4017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SzPts val="1400"/>
              <a:buNone/>
              <a:defRPr i="0" sz="14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80" name="Google Shape;80;p18"/>
          <p:cNvSpPr txBox="1"/>
          <p:nvPr>
            <p:ph idx="5" type="subTitle"/>
          </p:nvPr>
        </p:nvSpPr>
        <p:spPr>
          <a:xfrm>
            <a:off x="3389350" y="3332250"/>
            <a:ext cx="2277300" cy="572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sz="1400"/>
            </a:lvl1pPr>
            <a:lvl2pPr lvl="1" rtl="0" algn="ctr">
              <a:lnSpc>
                <a:spcPct val="100000"/>
              </a:lnSpc>
              <a:spcBef>
                <a:spcPts val="1600"/>
              </a:spcBef>
              <a:spcAft>
                <a:spcPts val="0"/>
              </a:spcAft>
              <a:buNone/>
              <a:defRPr sz="1400"/>
            </a:lvl2pPr>
            <a:lvl3pPr lvl="2" rtl="0" algn="ctr">
              <a:lnSpc>
                <a:spcPct val="100000"/>
              </a:lnSpc>
              <a:spcBef>
                <a:spcPts val="1600"/>
              </a:spcBef>
              <a:spcAft>
                <a:spcPts val="0"/>
              </a:spcAft>
              <a:buNone/>
              <a:defRPr sz="1400"/>
            </a:lvl3pPr>
            <a:lvl4pPr lvl="3" rtl="0" algn="ctr">
              <a:lnSpc>
                <a:spcPct val="100000"/>
              </a:lnSpc>
              <a:spcBef>
                <a:spcPts val="1600"/>
              </a:spcBef>
              <a:spcAft>
                <a:spcPts val="0"/>
              </a:spcAft>
              <a:buNone/>
              <a:defRPr sz="1400"/>
            </a:lvl4pPr>
            <a:lvl5pPr lvl="4" rtl="0" algn="ctr">
              <a:lnSpc>
                <a:spcPct val="100000"/>
              </a:lnSpc>
              <a:spcBef>
                <a:spcPts val="1600"/>
              </a:spcBef>
              <a:spcAft>
                <a:spcPts val="0"/>
              </a:spcAft>
              <a:buNone/>
              <a:defRPr sz="1400"/>
            </a:lvl5pPr>
            <a:lvl6pPr lvl="5" rtl="0" algn="ctr">
              <a:lnSpc>
                <a:spcPct val="100000"/>
              </a:lnSpc>
              <a:spcBef>
                <a:spcPts val="1600"/>
              </a:spcBef>
              <a:spcAft>
                <a:spcPts val="0"/>
              </a:spcAft>
              <a:buNone/>
              <a:defRPr sz="1400"/>
            </a:lvl6pPr>
            <a:lvl7pPr lvl="6" rtl="0" algn="ctr">
              <a:lnSpc>
                <a:spcPct val="100000"/>
              </a:lnSpc>
              <a:spcBef>
                <a:spcPts val="1600"/>
              </a:spcBef>
              <a:spcAft>
                <a:spcPts val="0"/>
              </a:spcAft>
              <a:buNone/>
              <a:defRPr sz="1400"/>
            </a:lvl7pPr>
            <a:lvl8pPr lvl="7" rtl="0" algn="ctr">
              <a:lnSpc>
                <a:spcPct val="100000"/>
              </a:lnSpc>
              <a:spcBef>
                <a:spcPts val="1600"/>
              </a:spcBef>
              <a:spcAft>
                <a:spcPts val="0"/>
              </a:spcAft>
              <a:buNone/>
              <a:defRPr sz="1400"/>
            </a:lvl8pPr>
            <a:lvl9pPr lvl="8" rtl="0" algn="ctr">
              <a:lnSpc>
                <a:spcPct val="100000"/>
              </a:lnSpc>
              <a:spcBef>
                <a:spcPts val="1600"/>
              </a:spcBef>
              <a:spcAft>
                <a:spcPts val="1600"/>
              </a:spcAft>
              <a:buNone/>
              <a:defRPr sz="1400"/>
            </a:lvl9pPr>
          </a:lstStyle>
          <a:p/>
        </p:txBody>
      </p:sp>
      <p:sp>
        <p:nvSpPr>
          <p:cNvPr id="81" name="Google Shape;81;p18"/>
          <p:cNvSpPr txBox="1"/>
          <p:nvPr>
            <p:ph idx="6" type="title"/>
          </p:nvPr>
        </p:nvSpPr>
        <p:spPr>
          <a:xfrm>
            <a:off x="3607299" y="2443810"/>
            <a:ext cx="1841400" cy="4017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SzPts val="1400"/>
              <a:buNone/>
              <a:defRPr i="0" sz="14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82" name="Google Shape;82;p18"/>
          <p:cNvSpPr txBox="1"/>
          <p:nvPr>
            <p:ph idx="7" type="subTitle"/>
          </p:nvPr>
        </p:nvSpPr>
        <p:spPr>
          <a:xfrm>
            <a:off x="3389350" y="1909450"/>
            <a:ext cx="2277300" cy="572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sz="1400"/>
            </a:lvl1pPr>
            <a:lvl2pPr lvl="1" rtl="0" algn="ctr">
              <a:lnSpc>
                <a:spcPct val="100000"/>
              </a:lnSpc>
              <a:spcBef>
                <a:spcPts val="1600"/>
              </a:spcBef>
              <a:spcAft>
                <a:spcPts val="0"/>
              </a:spcAft>
              <a:buNone/>
              <a:defRPr sz="1400"/>
            </a:lvl2pPr>
            <a:lvl3pPr lvl="2" rtl="0" algn="ctr">
              <a:lnSpc>
                <a:spcPct val="100000"/>
              </a:lnSpc>
              <a:spcBef>
                <a:spcPts val="1600"/>
              </a:spcBef>
              <a:spcAft>
                <a:spcPts val="0"/>
              </a:spcAft>
              <a:buNone/>
              <a:defRPr sz="1400"/>
            </a:lvl3pPr>
            <a:lvl4pPr lvl="3" rtl="0" algn="ctr">
              <a:lnSpc>
                <a:spcPct val="100000"/>
              </a:lnSpc>
              <a:spcBef>
                <a:spcPts val="1600"/>
              </a:spcBef>
              <a:spcAft>
                <a:spcPts val="0"/>
              </a:spcAft>
              <a:buNone/>
              <a:defRPr sz="1400"/>
            </a:lvl4pPr>
            <a:lvl5pPr lvl="4" rtl="0" algn="ctr">
              <a:lnSpc>
                <a:spcPct val="100000"/>
              </a:lnSpc>
              <a:spcBef>
                <a:spcPts val="1600"/>
              </a:spcBef>
              <a:spcAft>
                <a:spcPts val="0"/>
              </a:spcAft>
              <a:buNone/>
              <a:defRPr sz="1400"/>
            </a:lvl5pPr>
            <a:lvl6pPr lvl="5" rtl="0" algn="ctr">
              <a:lnSpc>
                <a:spcPct val="100000"/>
              </a:lnSpc>
              <a:spcBef>
                <a:spcPts val="1600"/>
              </a:spcBef>
              <a:spcAft>
                <a:spcPts val="0"/>
              </a:spcAft>
              <a:buNone/>
              <a:defRPr sz="1400"/>
            </a:lvl6pPr>
            <a:lvl7pPr lvl="6" rtl="0" algn="ctr">
              <a:lnSpc>
                <a:spcPct val="100000"/>
              </a:lnSpc>
              <a:spcBef>
                <a:spcPts val="1600"/>
              </a:spcBef>
              <a:spcAft>
                <a:spcPts val="0"/>
              </a:spcAft>
              <a:buNone/>
              <a:defRPr sz="1400"/>
            </a:lvl7pPr>
            <a:lvl8pPr lvl="7" rtl="0" algn="ctr">
              <a:lnSpc>
                <a:spcPct val="100000"/>
              </a:lnSpc>
              <a:spcBef>
                <a:spcPts val="1600"/>
              </a:spcBef>
              <a:spcAft>
                <a:spcPts val="0"/>
              </a:spcAft>
              <a:buNone/>
              <a:defRPr sz="1400"/>
            </a:lvl8pPr>
            <a:lvl9pPr lvl="8" rtl="0" algn="ctr">
              <a:lnSpc>
                <a:spcPct val="100000"/>
              </a:lnSpc>
              <a:spcBef>
                <a:spcPts val="1600"/>
              </a:spcBef>
              <a:spcAft>
                <a:spcPts val="1600"/>
              </a:spcAft>
              <a:buNone/>
              <a:defRPr sz="1400"/>
            </a:lvl9pPr>
          </a:lstStyle>
          <a:p/>
        </p:txBody>
      </p:sp>
      <p:sp>
        <p:nvSpPr>
          <p:cNvPr id="83" name="Google Shape;83;p18"/>
          <p:cNvSpPr txBox="1"/>
          <p:nvPr>
            <p:ph idx="8" type="title"/>
          </p:nvPr>
        </p:nvSpPr>
        <p:spPr>
          <a:xfrm>
            <a:off x="916225" y="3872760"/>
            <a:ext cx="1841400" cy="4017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SzPts val="1400"/>
              <a:buNone/>
              <a:defRPr i="0" sz="14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84" name="Google Shape;84;p18"/>
          <p:cNvSpPr txBox="1"/>
          <p:nvPr>
            <p:ph idx="9" type="subTitle"/>
          </p:nvPr>
        </p:nvSpPr>
        <p:spPr>
          <a:xfrm>
            <a:off x="786325" y="3332250"/>
            <a:ext cx="2101200" cy="572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sz="1400"/>
            </a:lvl1pPr>
            <a:lvl2pPr lvl="1" rtl="0" algn="ctr">
              <a:lnSpc>
                <a:spcPct val="100000"/>
              </a:lnSpc>
              <a:spcBef>
                <a:spcPts val="1600"/>
              </a:spcBef>
              <a:spcAft>
                <a:spcPts val="0"/>
              </a:spcAft>
              <a:buNone/>
              <a:defRPr sz="1400"/>
            </a:lvl2pPr>
            <a:lvl3pPr lvl="2" rtl="0" algn="ctr">
              <a:lnSpc>
                <a:spcPct val="100000"/>
              </a:lnSpc>
              <a:spcBef>
                <a:spcPts val="1600"/>
              </a:spcBef>
              <a:spcAft>
                <a:spcPts val="0"/>
              </a:spcAft>
              <a:buNone/>
              <a:defRPr sz="1400"/>
            </a:lvl3pPr>
            <a:lvl4pPr lvl="3" rtl="0" algn="ctr">
              <a:lnSpc>
                <a:spcPct val="100000"/>
              </a:lnSpc>
              <a:spcBef>
                <a:spcPts val="1600"/>
              </a:spcBef>
              <a:spcAft>
                <a:spcPts val="0"/>
              </a:spcAft>
              <a:buNone/>
              <a:defRPr sz="1400"/>
            </a:lvl4pPr>
            <a:lvl5pPr lvl="4" rtl="0" algn="ctr">
              <a:lnSpc>
                <a:spcPct val="100000"/>
              </a:lnSpc>
              <a:spcBef>
                <a:spcPts val="1600"/>
              </a:spcBef>
              <a:spcAft>
                <a:spcPts val="0"/>
              </a:spcAft>
              <a:buNone/>
              <a:defRPr sz="1400"/>
            </a:lvl5pPr>
            <a:lvl6pPr lvl="5" rtl="0" algn="ctr">
              <a:lnSpc>
                <a:spcPct val="100000"/>
              </a:lnSpc>
              <a:spcBef>
                <a:spcPts val="1600"/>
              </a:spcBef>
              <a:spcAft>
                <a:spcPts val="0"/>
              </a:spcAft>
              <a:buNone/>
              <a:defRPr sz="1400"/>
            </a:lvl6pPr>
            <a:lvl7pPr lvl="6" rtl="0" algn="ctr">
              <a:lnSpc>
                <a:spcPct val="100000"/>
              </a:lnSpc>
              <a:spcBef>
                <a:spcPts val="1600"/>
              </a:spcBef>
              <a:spcAft>
                <a:spcPts val="0"/>
              </a:spcAft>
              <a:buNone/>
              <a:defRPr sz="1400"/>
            </a:lvl7pPr>
            <a:lvl8pPr lvl="7" rtl="0" algn="ctr">
              <a:lnSpc>
                <a:spcPct val="100000"/>
              </a:lnSpc>
              <a:spcBef>
                <a:spcPts val="1600"/>
              </a:spcBef>
              <a:spcAft>
                <a:spcPts val="0"/>
              </a:spcAft>
              <a:buNone/>
              <a:defRPr sz="1400"/>
            </a:lvl8pPr>
            <a:lvl9pPr lvl="8" rtl="0" algn="ctr">
              <a:lnSpc>
                <a:spcPct val="100000"/>
              </a:lnSpc>
              <a:spcBef>
                <a:spcPts val="1600"/>
              </a:spcBef>
              <a:spcAft>
                <a:spcPts val="1600"/>
              </a:spcAft>
              <a:buNone/>
              <a:defRPr sz="1400"/>
            </a:lvl9pPr>
          </a:lstStyle>
          <a:p/>
        </p:txBody>
      </p:sp>
      <p:sp>
        <p:nvSpPr>
          <p:cNvPr id="85" name="Google Shape;85;p18"/>
          <p:cNvSpPr txBox="1"/>
          <p:nvPr>
            <p:ph idx="13" type="title"/>
          </p:nvPr>
        </p:nvSpPr>
        <p:spPr>
          <a:xfrm>
            <a:off x="6495924" y="3872763"/>
            <a:ext cx="1446300" cy="4017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SzPts val="1400"/>
              <a:buNone/>
              <a:defRPr i="0" sz="14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86" name="Google Shape;86;p18"/>
          <p:cNvSpPr txBox="1"/>
          <p:nvPr>
            <p:ph idx="14" type="subTitle"/>
          </p:nvPr>
        </p:nvSpPr>
        <p:spPr>
          <a:xfrm>
            <a:off x="6080425" y="3332250"/>
            <a:ext cx="2277300" cy="572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sz="1400"/>
            </a:lvl1pPr>
            <a:lvl2pPr lvl="1" rtl="0" algn="ctr">
              <a:lnSpc>
                <a:spcPct val="100000"/>
              </a:lnSpc>
              <a:spcBef>
                <a:spcPts val="1600"/>
              </a:spcBef>
              <a:spcAft>
                <a:spcPts val="0"/>
              </a:spcAft>
              <a:buNone/>
              <a:defRPr sz="1400"/>
            </a:lvl2pPr>
            <a:lvl3pPr lvl="2" rtl="0" algn="ctr">
              <a:lnSpc>
                <a:spcPct val="100000"/>
              </a:lnSpc>
              <a:spcBef>
                <a:spcPts val="1600"/>
              </a:spcBef>
              <a:spcAft>
                <a:spcPts val="0"/>
              </a:spcAft>
              <a:buNone/>
              <a:defRPr sz="1400"/>
            </a:lvl3pPr>
            <a:lvl4pPr lvl="3" rtl="0" algn="ctr">
              <a:lnSpc>
                <a:spcPct val="100000"/>
              </a:lnSpc>
              <a:spcBef>
                <a:spcPts val="1600"/>
              </a:spcBef>
              <a:spcAft>
                <a:spcPts val="0"/>
              </a:spcAft>
              <a:buNone/>
              <a:defRPr sz="1400"/>
            </a:lvl4pPr>
            <a:lvl5pPr lvl="4" rtl="0" algn="ctr">
              <a:lnSpc>
                <a:spcPct val="100000"/>
              </a:lnSpc>
              <a:spcBef>
                <a:spcPts val="1600"/>
              </a:spcBef>
              <a:spcAft>
                <a:spcPts val="0"/>
              </a:spcAft>
              <a:buNone/>
              <a:defRPr sz="1400"/>
            </a:lvl5pPr>
            <a:lvl6pPr lvl="5" rtl="0" algn="ctr">
              <a:lnSpc>
                <a:spcPct val="100000"/>
              </a:lnSpc>
              <a:spcBef>
                <a:spcPts val="1600"/>
              </a:spcBef>
              <a:spcAft>
                <a:spcPts val="0"/>
              </a:spcAft>
              <a:buNone/>
              <a:defRPr sz="1400"/>
            </a:lvl6pPr>
            <a:lvl7pPr lvl="6" rtl="0" algn="ctr">
              <a:lnSpc>
                <a:spcPct val="100000"/>
              </a:lnSpc>
              <a:spcBef>
                <a:spcPts val="1600"/>
              </a:spcBef>
              <a:spcAft>
                <a:spcPts val="0"/>
              </a:spcAft>
              <a:buNone/>
              <a:defRPr sz="1400"/>
            </a:lvl7pPr>
            <a:lvl8pPr lvl="7" rtl="0" algn="ctr">
              <a:lnSpc>
                <a:spcPct val="100000"/>
              </a:lnSpc>
              <a:spcBef>
                <a:spcPts val="1600"/>
              </a:spcBef>
              <a:spcAft>
                <a:spcPts val="0"/>
              </a:spcAft>
              <a:buNone/>
              <a:defRPr sz="1400"/>
            </a:lvl8pPr>
            <a:lvl9pPr lvl="8" rtl="0" algn="ctr">
              <a:lnSpc>
                <a:spcPct val="100000"/>
              </a:lnSpc>
              <a:spcBef>
                <a:spcPts val="1600"/>
              </a:spcBef>
              <a:spcAft>
                <a:spcPts val="1600"/>
              </a:spcAft>
              <a:buNone/>
              <a:defRPr sz="1400"/>
            </a:lvl9pPr>
          </a:lstStyle>
          <a:p/>
        </p:txBody>
      </p:sp>
      <p:sp>
        <p:nvSpPr>
          <p:cNvPr id="87" name="Google Shape;87;p18"/>
          <p:cNvSpPr txBox="1"/>
          <p:nvPr>
            <p:ph idx="15" type="title"/>
          </p:nvPr>
        </p:nvSpPr>
        <p:spPr>
          <a:xfrm>
            <a:off x="720100" y="5098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1_1_1_1_1_1_1">
    <p:bg>
      <p:bgPr>
        <a:blipFill>
          <a:blip r:embed="rId2">
            <a:alphaModFix/>
          </a:blip>
          <a:stretch>
            <a:fillRect/>
          </a:stretch>
        </a:blipFill>
      </p:bgPr>
    </p:bg>
    <p:spTree>
      <p:nvGrpSpPr>
        <p:cNvPr id="88" name="Shape 88"/>
        <p:cNvGrpSpPr/>
        <p:nvPr/>
      </p:nvGrpSpPr>
      <p:grpSpPr>
        <a:xfrm>
          <a:off x="0" y="0"/>
          <a:ext cx="0" cy="0"/>
          <a:chOff x="0" y="0"/>
          <a:chExt cx="0" cy="0"/>
        </a:xfrm>
      </p:grpSpPr>
      <p:sp>
        <p:nvSpPr>
          <p:cNvPr id="89" name="Google Shape;89;p19"/>
          <p:cNvSpPr txBox="1"/>
          <p:nvPr>
            <p:ph type="ctrTitle"/>
          </p:nvPr>
        </p:nvSpPr>
        <p:spPr>
          <a:xfrm>
            <a:off x="2562175" y="725400"/>
            <a:ext cx="4020000" cy="14628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3F3F3"/>
              </a:buClr>
              <a:buSzPts val="5200"/>
              <a:buNone/>
              <a:defRPr sz="7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90" name="Google Shape;90;p19"/>
          <p:cNvSpPr txBox="1"/>
          <p:nvPr>
            <p:ph idx="1" type="subTitle"/>
          </p:nvPr>
        </p:nvSpPr>
        <p:spPr>
          <a:xfrm>
            <a:off x="2561975" y="2225200"/>
            <a:ext cx="40200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91" name="Google Shape;91;p19"/>
          <p:cNvSpPr txBox="1"/>
          <p:nvPr/>
        </p:nvSpPr>
        <p:spPr>
          <a:xfrm>
            <a:off x="2813425" y="3796475"/>
            <a:ext cx="3517500" cy="569400"/>
          </a:xfrm>
          <a:prstGeom prst="rect">
            <a:avLst/>
          </a:prstGeom>
          <a:noFill/>
          <a:ln>
            <a:noFill/>
          </a:ln>
        </p:spPr>
        <p:txBody>
          <a:bodyPr anchorCtr="0" anchor="t" bIns="91425" lIns="91425" spcFirstLastPara="1" rIns="91425" wrap="square" tIns="91425">
            <a:noAutofit/>
          </a:bodyPr>
          <a:lstStyle/>
          <a:p>
            <a:pPr indent="0" lvl="0" marL="0" rtl="0" algn="ctr">
              <a:spcBef>
                <a:spcPts val="300"/>
              </a:spcBef>
              <a:spcAft>
                <a:spcPts val="0"/>
              </a:spcAft>
              <a:buNone/>
            </a:pPr>
            <a:r>
              <a:rPr lang="en" sz="900">
                <a:solidFill>
                  <a:schemeClr val="lt2"/>
                </a:solidFill>
                <a:latin typeface="Fira Sans Condensed Light"/>
                <a:ea typeface="Fira Sans Condensed Light"/>
                <a:cs typeface="Fira Sans Condensed Light"/>
                <a:sym typeface="Fira Sans Condensed Light"/>
              </a:rPr>
              <a:t>CREDITS: This presentation template was created by </a:t>
            </a:r>
            <a:r>
              <a:rPr b="1" lang="en" sz="900">
                <a:solidFill>
                  <a:schemeClr val="lt2"/>
                </a:solidFill>
                <a:uFill>
                  <a:noFill/>
                </a:uFill>
                <a:latin typeface="Fira Sans Condensed"/>
                <a:ea typeface="Fira Sans Condensed"/>
                <a:cs typeface="Fira Sans Condensed"/>
                <a:sym typeface="Fira Sans Condensed"/>
                <a:hlinkClick r:id="rId3">
                  <a:extLst>
                    <a:ext uri="{A12FA001-AC4F-418D-AE19-62706E023703}">
                      <ahyp:hlinkClr val="tx"/>
                    </a:ext>
                  </a:extLst>
                </a:hlinkClick>
              </a:rPr>
              <a:t>Slidesgo</a:t>
            </a:r>
            <a:r>
              <a:rPr lang="en" sz="900">
                <a:solidFill>
                  <a:schemeClr val="lt2"/>
                </a:solidFill>
                <a:latin typeface="Fira Sans Condensed Light"/>
                <a:ea typeface="Fira Sans Condensed Light"/>
                <a:cs typeface="Fira Sans Condensed Light"/>
                <a:sym typeface="Fira Sans Condensed Light"/>
              </a:rPr>
              <a:t>, including icons by </a:t>
            </a:r>
            <a:r>
              <a:rPr b="1" lang="en" sz="900">
                <a:solidFill>
                  <a:schemeClr val="lt2"/>
                </a:solidFill>
                <a:uFill>
                  <a:noFill/>
                </a:uFill>
                <a:latin typeface="Fira Sans Condensed"/>
                <a:ea typeface="Fira Sans Condensed"/>
                <a:cs typeface="Fira Sans Condensed"/>
                <a:sym typeface="Fira Sans Condensed"/>
                <a:hlinkClick r:id="rId4">
                  <a:extLst>
                    <a:ext uri="{A12FA001-AC4F-418D-AE19-62706E023703}">
                      <ahyp:hlinkClr val="tx"/>
                    </a:ext>
                  </a:extLst>
                </a:hlinkClick>
              </a:rPr>
              <a:t>Flaticon</a:t>
            </a:r>
            <a:r>
              <a:rPr lang="en" sz="900">
                <a:solidFill>
                  <a:schemeClr val="lt2"/>
                </a:solidFill>
                <a:latin typeface="Fira Sans Condensed Light"/>
                <a:ea typeface="Fira Sans Condensed Light"/>
                <a:cs typeface="Fira Sans Condensed Light"/>
                <a:sym typeface="Fira Sans Condensed Light"/>
              </a:rPr>
              <a:t>, and infographics &amp; images by </a:t>
            </a:r>
            <a:r>
              <a:rPr b="1" lang="en" sz="900">
                <a:solidFill>
                  <a:schemeClr val="lt2"/>
                </a:solidFill>
                <a:uFill>
                  <a:noFill/>
                </a:uFill>
                <a:latin typeface="Fira Sans Condensed"/>
                <a:ea typeface="Fira Sans Condensed"/>
                <a:cs typeface="Fira Sans Condensed"/>
                <a:sym typeface="Fira Sans Condensed"/>
                <a:hlinkClick r:id="rId5">
                  <a:extLst>
                    <a:ext uri="{A12FA001-AC4F-418D-AE19-62706E023703}">
                      <ahyp:hlinkClr val="tx"/>
                    </a:ext>
                  </a:extLst>
                </a:hlinkClick>
              </a:rPr>
              <a:t>Freepik</a:t>
            </a:r>
            <a:r>
              <a:rPr lang="en" sz="900">
                <a:solidFill>
                  <a:schemeClr val="lt2"/>
                </a:solidFill>
                <a:latin typeface="Fira Sans Condensed Light"/>
                <a:ea typeface="Fira Sans Condensed Light"/>
                <a:cs typeface="Fira Sans Condensed Light"/>
                <a:sym typeface="Fira Sans Condensed Light"/>
              </a:rPr>
              <a:t>. </a:t>
            </a:r>
            <a:endParaRPr sz="900">
              <a:solidFill>
                <a:schemeClr val="lt2"/>
              </a:solidFill>
              <a:latin typeface="Fira Sans Condensed Light"/>
              <a:ea typeface="Fira Sans Condensed Light"/>
              <a:cs typeface="Fira Sans Condensed Light"/>
              <a:sym typeface="Fira Sans Condensed Light"/>
            </a:endParaRPr>
          </a:p>
          <a:p>
            <a:pPr indent="0" lvl="0" marL="0" rtl="0" algn="ctr">
              <a:spcBef>
                <a:spcPts val="300"/>
              </a:spcBef>
              <a:spcAft>
                <a:spcPts val="0"/>
              </a:spcAft>
              <a:buNone/>
            </a:pPr>
            <a:r>
              <a:t/>
            </a:r>
            <a:endParaRPr sz="900">
              <a:solidFill>
                <a:schemeClr val="lt2"/>
              </a:solidFill>
              <a:latin typeface="Fira Sans Condensed Light"/>
              <a:ea typeface="Fira Sans Condensed Light"/>
              <a:cs typeface="Fira Sans Condensed Light"/>
              <a:sym typeface="Fira Sans Condensed Light"/>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LANK_1_1_1_1_1_1_1_1">
    <p:bg>
      <p:bgPr>
        <a:blipFill>
          <a:blip r:embed="rId2">
            <a:alphaModFix/>
          </a:blip>
          <a:stretch>
            <a:fillRect/>
          </a:stretch>
        </a:blipFill>
      </p:bgPr>
    </p:bg>
    <p:spTree>
      <p:nvGrpSpPr>
        <p:cNvPr id="92" name="Shape 92"/>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blipFill>
          <a:blip r:embed="rId2">
            <a:alphaModFix/>
          </a:blip>
          <a:stretch>
            <a:fillRect/>
          </a:stretch>
        </a:blipFill>
      </p:bgPr>
    </p:bg>
    <p:spTree>
      <p:nvGrpSpPr>
        <p:cNvPr id="11" name="Shape 11"/>
        <p:cNvGrpSpPr/>
        <p:nvPr/>
      </p:nvGrpSpPr>
      <p:grpSpPr>
        <a:xfrm>
          <a:off x="0" y="0"/>
          <a:ext cx="0" cy="0"/>
          <a:chOff x="0" y="0"/>
          <a:chExt cx="0" cy="0"/>
        </a:xfrm>
      </p:grpSpPr>
      <p:sp>
        <p:nvSpPr>
          <p:cNvPr id="12" name="Google Shape;12;p3"/>
          <p:cNvSpPr txBox="1"/>
          <p:nvPr>
            <p:ph type="title"/>
          </p:nvPr>
        </p:nvSpPr>
        <p:spPr>
          <a:xfrm>
            <a:off x="4634135" y="1434600"/>
            <a:ext cx="3532800" cy="22743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None/>
              <a:defRPr sz="48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BLANK_1_1_1_1_1_1_1_1_1">
    <p:bg>
      <p:bgPr>
        <a:blipFill>
          <a:blip r:embed="rId2">
            <a:alphaModFix/>
          </a:blip>
          <a:stretch>
            <a:fillRect/>
          </a:stretch>
        </a:blipFill>
      </p:bgPr>
    </p:bg>
    <p:spTree>
      <p:nvGrpSpPr>
        <p:cNvPr id="93" name="Shape 93"/>
        <p:cNvGrpSpPr/>
        <p:nvPr/>
      </p:nvGrpSpPr>
      <p:grpSpPr>
        <a:xfrm>
          <a:off x="0" y="0"/>
          <a:ext cx="0" cy="0"/>
          <a:chOff x="0" y="0"/>
          <a:chExt cx="0" cy="0"/>
        </a:xfrm>
      </p:grpSpPr>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1">
    <p:bg>
      <p:bgPr>
        <a:blipFill>
          <a:blip r:embed="rId2">
            <a:alphaModFix/>
          </a:blip>
          <a:stretch>
            <a:fillRect/>
          </a:stretch>
        </a:blipFill>
      </p:bgPr>
    </p:bg>
    <p:spTree>
      <p:nvGrpSpPr>
        <p:cNvPr id="94" name="Shape 94"/>
        <p:cNvGrpSpPr/>
        <p:nvPr/>
      </p:nvGrpSpPr>
      <p:grpSpPr>
        <a:xfrm>
          <a:off x="0" y="0"/>
          <a:ext cx="0" cy="0"/>
          <a:chOff x="0" y="0"/>
          <a:chExt cx="0" cy="0"/>
        </a:xfrm>
      </p:grpSpPr>
      <p:sp>
        <p:nvSpPr>
          <p:cNvPr id="95" name="Google Shape;95;p22"/>
          <p:cNvSpPr txBox="1"/>
          <p:nvPr>
            <p:ph type="ctrTitle"/>
          </p:nvPr>
        </p:nvSpPr>
        <p:spPr>
          <a:xfrm>
            <a:off x="1135981" y="1393699"/>
            <a:ext cx="6886800" cy="1782300"/>
          </a:xfrm>
          <a:prstGeom prst="rect">
            <a:avLst/>
          </a:prstGeom>
        </p:spPr>
        <p:txBody>
          <a:bodyPr anchorCtr="0" anchor="b" bIns="91425" lIns="91425" spcFirstLastPara="1" rIns="91425" wrap="square" tIns="91425">
            <a:noAutofit/>
          </a:bodyPr>
          <a:lstStyle>
            <a:lvl1pPr lvl="0" rtl="0" algn="r">
              <a:spcBef>
                <a:spcPts val="0"/>
              </a:spcBef>
              <a:spcAft>
                <a:spcPts val="0"/>
              </a:spcAft>
              <a:buSzPts val="6000"/>
              <a:buNone/>
              <a:defRPr sz="4800"/>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p:txBody>
      </p:sp>
      <p:sp>
        <p:nvSpPr>
          <p:cNvPr id="96" name="Google Shape;96;p22"/>
          <p:cNvSpPr txBox="1"/>
          <p:nvPr>
            <p:ph idx="1" type="subTitle"/>
          </p:nvPr>
        </p:nvSpPr>
        <p:spPr>
          <a:xfrm>
            <a:off x="3670681" y="2933522"/>
            <a:ext cx="4352100" cy="717000"/>
          </a:xfrm>
          <a:prstGeom prst="rect">
            <a:avLst/>
          </a:prstGeom>
        </p:spPr>
        <p:txBody>
          <a:bodyPr anchorCtr="0" anchor="b" bIns="91425" lIns="91425" spcFirstLastPara="1" rIns="91425" wrap="square" tIns="91425">
            <a:noAutofit/>
          </a:bodyPr>
          <a:lstStyle>
            <a:lvl1pPr lvl="0" rtl="0" algn="r">
              <a:lnSpc>
                <a:spcPct val="100000"/>
              </a:lnSpc>
              <a:spcBef>
                <a:spcPts val="0"/>
              </a:spcBef>
              <a:spcAft>
                <a:spcPts val="0"/>
              </a:spcAft>
              <a:buSzPts val="1200"/>
              <a:buFont typeface="Roboto Condensed Light"/>
              <a:buNone/>
              <a:defRPr sz="1400">
                <a:latin typeface="Roboto Condensed Light"/>
                <a:ea typeface="Roboto Condensed Light"/>
                <a:cs typeface="Roboto Condensed Light"/>
                <a:sym typeface="Roboto Condensed Light"/>
              </a:defRPr>
            </a:lvl1pPr>
            <a:lvl2pPr lvl="1" rtl="0" algn="r">
              <a:lnSpc>
                <a:spcPct val="100000"/>
              </a:lnSpc>
              <a:spcBef>
                <a:spcPts val="0"/>
              </a:spcBef>
              <a:spcAft>
                <a:spcPts val="0"/>
              </a:spcAft>
              <a:buSzPts val="2800"/>
              <a:buNone/>
              <a:defRPr sz="2800"/>
            </a:lvl2pPr>
            <a:lvl3pPr lvl="2" rtl="0" algn="r">
              <a:lnSpc>
                <a:spcPct val="100000"/>
              </a:lnSpc>
              <a:spcBef>
                <a:spcPts val="0"/>
              </a:spcBef>
              <a:spcAft>
                <a:spcPts val="0"/>
              </a:spcAft>
              <a:buSzPts val="2800"/>
              <a:buNone/>
              <a:defRPr sz="2800"/>
            </a:lvl3pPr>
            <a:lvl4pPr lvl="3" rtl="0" algn="r">
              <a:lnSpc>
                <a:spcPct val="100000"/>
              </a:lnSpc>
              <a:spcBef>
                <a:spcPts val="0"/>
              </a:spcBef>
              <a:spcAft>
                <a:spcPts val="0"/>
              </a:spcAft>
              <a:buSzPts val="2800"/>
              <a:buNone/>
              <a:defRPr sz="2800"/>
            </a:lvl4pPr>
            <a:lvl5pPr lvl="4" rtl="0" algn="r">
              <a:lnSpc>
                <a:spcPct val="100000"/>
              </a:lnSpc>
              <a:spcBef>
                <a:spcPts val="0"/>
              </a:spcBef>
              <a:spcAft>
                <a:spcPts val="0"/>
              </a:spcAft>
              <a:buSzPts val="2800"/>
              <a:buNone/>
              <a:defRPr sz="2800"/>
            </a:lvl5pPr>
            <a:lvl6pPr lvl="5" rtl="0" algn="r">
              <a:lnSpc>
                <a:spcPct val="100000"/>
              </a:lnSpc>
              <a:spcBef>
                <a:spcPts val="0"/>
              </a:spcBef>
              <a:spcAft>
                <a:spcPts val="0"/>
              </a:spcAft>
              <a:buSzPts val="2800"/>
              <a:buNone/>
              <a:defRPr sz="2800"/>
            </a:lvl6pPr>
            <a:lvl7pPr lvl="6" rtl="0" algn="r">
              <a:lnSpc>
                <a:spcPct val="100000"/>
              </a:lnSpc>
              <a:spcBef>
                <a:spcPts val="0"/>
              </a:spcBef>
              <a:spcAft>
                <a:spcPts val="0"/>
              </a:spcAft>
              <a:buSzPts val="2800"/>
              <a:buNone/>
              <a:defRPr sz="2800"/>
            </a:lvl7pPr>
            <a:lvl8pPr lvl="7" rtl="0" algn="r">
              <a:lnSpc>
                <a:spcPct val="100000"/>
              </a:lnSpc>
              <a:spcBef>
                <a:spcPts val="0"/>
              </a:spcBef>
              <a:spcAft>
                <a:spcPts val="0"/>
              </a:spcAft>
              <a:buSzPts val="2800"/>
              <a:buNone/>
              <a:defRPr sz="2800"/>
            </a:lvl8pPr>
            <a:lvl9pPr lvl="8" rtl="0" algn="r">
              <a:lnSpc>
                <a:spcPct val="100000"/>
              </a:lnSpc>
              <a:spcBef>
                <a:spcPts val="0"/>
              </a:spcBef>
              <a:spcAft>
                <a:spcPts val="0"/>
              </a:spcAft>
              <a:buSzPts val="2800"/>
              <a:buNone/>
              <a:defRPr sz="2800"/>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3">
  <p:cSld name="BLANK_1_1_1_1_1_1_1_2">
    <p:spTree>
      <p:nvGrpSpPr>
        <p:cNvPr id="97" name="Shape 97"/>
        <p:cNvGrpSpPr/>
        <p:nvPr/>
      </p:nvGrpSpPr>
      <p:grpSpPr>
        <a:xfrm>
          <a:off x="0" y="0"/>
          <a:ext cx="0" cy="0"/>
          <a:chOff x="0" y="0"/>
          <a:chExt cx="0" cy="0"/>
        </a:xfrm>
      </p:grpSpPr>
      <p:grpSp>
        <p:nvGrpSpPr>
          <p:cNvPr id="98" name="Google Shape;98;p23"/>
          <p:cNvGrpSpPr/>
          <p:nvPr/>
        </p:nvGrpSpPr>
        <p:grpSpPr>
          <a:xfrm>
            <a:off x="-1648646" y="-1233751"/>
            <a:ext cx="12569250" cy="7898248"/>
            <a:chOff x="-1648646" y="-1233751"/>
            <a:chExt cx="12569250" cy="7898248"/>
          </a:xfrm>
        </p:grpSpPr>
        <p:pic>
          <p:nvPicPr>
            <p:cNvPr id="99" name="Google Shape;99;p23"/>
            <p:cNvPicPr preferRelativeResize="0"/>
            <p:nvPr/>
          </p:nvPicPr>
          <p:blipFill rotWithShape="1">
            <a:blip r:embed="rId2">
              <a:alphaModFix/>
            </a:blip>
            <a:srcRect b="19768" l="7340" r="4538" t="0"/>
            <a:stretch/>
          </p:blipFill>
          <p:spPr>
            <a:xfrm rot="-8830939">
              <a:off x="-928451" y="3942039"/>
              <a:ext cx="3005450" cy="2073498"/>
            </a:xfrm>
            <a:prstGeom prst="rect">
              <a:avLst/>
            </a:prstGeom>
            <a:noFill/>
            <a:ln>
              <a:noFill/>
            </a:ln>
          </p:spPr>
        </p:pic>
        <p:pic>
          <p:nvPicPr>
            <p:cNvPr id="100" name="Google Shape;100;p23"/>
            <p:cNvPicPr preferRelativeResize="0"/>
            <p:nvPr/>
          </p:nvPicPr>
          <p:blipFill rotWithShape="1">
            <a:blip r:embed="rId2">
              <a:alphaModFix/>
            </a:blip>
            <a:srcRect b="19768" l="7340" r="4538" t="0"/>
            <a:stretch/>
          </p:blipFill>
          <p:spPr>
            <a:xfrm rot="-3692456">
              <a:off x="7666315" y="-424490"/>
              <a:ext cx="3124503" cy="2155654"/>
            </a:xfrm>
            <a:prstGeom prst="rect">
              <a:avLst/>
            </a:prstGeom>
            <a:noFill/>
            <a:ln>
              <a:noFill/>
            </a:ln>
          </p:spPr>
        </p:pic>
        <p:pic>
          <p:nvPicPr>
            <p:cNvPr id="101" name="Google Shape;101;p23"/>
            <p:cNvPicPr preferRelativeResize="0"/>
            <p:nvPr/>
          </p:nvPicPr>
          <p:blipFill rotWithShape="1">
            <a:blip r:embed="rId2">
              <a:alphaModFix/>
            </a:blip>
            <a:srcRect b="19768" l="7340" r="4538" t="0"/>
            <a:stretch/>
          </p:blipFill>
          <p:spPr>
            <a:xfrm rot="-3692448">
              <a:off x="-1507930" y="-292453"/>
              <a:ext cx="3387391" cy="2337035"/>
            </a:xfrm>
            <a:prstGeom prst="rect">
              <a:avLst/>
            </a:prstGeom>
            <a:noFill/>
            <a:ln>
              <a:noFill/>
            </a:ln>
          </p:spPr>
        </p:pic>
        <p:pic>
          <p:nvPicPr>
            <p:cNvPr id="102" name="Google Shape;102;p23"/>
            <p:cNvPicPr preferRelativeResize="0"/>
            <p:nvPr/>
          </p:nvPicPr>
          <p:blipFill rotWithShape="1">
            <a:blip r:embed="rId2">
              <a:alphaModFix/>
            </a:blip>
            <a:srcRect b="19768" l="7340" r="4538" t="0"/>
            <a:stretch/>
          </p:blipFill>
          <p:spPr>
            <a:xfrm flipH="1" rot="8100021">
              <a:off x="7267750" y="3694063"/>
              <a:ext cx="3005446" cy="2073500"/>
            </a:xfrm>
            <a:prstGeom prst="rect">
              <a:avLst/>
            </a:prstGeom>
            <a:noFill/>
            <a:ln>
              <a:noFill/>
            </a:ln>
          </p:spPr>
        </p:pic>
        <p:pic>
          <p:nvPicPr>
            <p:cNvPr id="103" name="Google Shape;103;p23"/>
            <p:cNvPicPr preferRelativeResize="0"/>
            <p:nvPr/>
          </p:nvPicPr>
          <p:blipFill>
            <a:blip r:embed="rId3">
              <a:alphaModFix/>
            </a:blip>
            <a:stretch>
              <a:fillRect/>
            </a:stretch>
          </p:blipFill>
          <p:spPr>
            <a:xfrm rot="9900052">
              <a:off x="7263844" y="271354"/>
              <a:ext cx="709013" cy="537293"/>
            </a:xfrm>
            <a:prstGeom prst="rect">
              <a:avLst/>
            </a:prstGeom>
            <a:noFill/>
            <a:ln>
              <a:noFill/>
            </a:ln>
          </p:spPr>
        </p:pic>
      </p:gr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4_1">
    <p:spTree>
      <p:nvGrpSpPr>
        <p:cNvPr id="104" name="Shape 104"/>
        <p:cNvGrpSpPr/>
        <p:nvPr/>
      </p:nvGrpSpPr>
      <p:grpSpPr>
        <a:xfrm>
          <a:off x="0" y="0"/>
          <a:ext cx="0" cy="0"/>
          <a:chOff x="0" y="0"/>
          <a:chExt cx="0" cy="0"/>
        </a:xfrm>
      </p:grpSpPr>
      <p:sp>
        <p:nvSpPr>
          <p:cNvPr id="105" name="Google Shape;105;p24"/>
          <p:cNvSpPr/>
          <p:nvPr/>
        </p:nvSpPr>
        <p:spPr>
          <a:xfrm>
            <a:off x="6263725" y="-3459750"/>
            <a:ext cx="4830000" cy="4830300"/>
          </a:xfrm>
          <a:prstGeom prst="ellipse">
            <a:avLst/>
          </a:prstGeom>
          <a:solidFill>
            <a:schemeClr val="dk2"/>
          </a:solidFill>
          <a:ln>
            <a:noFill/>
          </a:ln>
          <a:effectLst>
            <a:outerShdw blurRad="57150" rotWithShape="0" algn="bl" dir="5400000" dist="19050">
              <a:schemeClr val="accent1">
                <a:alpha val="4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24"/>
          <p:cNvSpPr/>
          <p:nvPr/>
        </p:nvSpPr>
        <p:spPr>
          <a:xfrm>
            <a:off x="7954075" y="3694355"/>
            <a:ext cx="1449300" cy="1449300"/>
          </a:xfrm>
          <a:prstGeom prst="ellipse">
            <a:avLst/>
          </a:prstGeom>
          <a:gradFill>
            <a:gsLst>
              <a:gs pos="0">
                <a:srgbClr val="8DF1FF"/>
              </a:gs>
              <a:gs pos="30000">
                <a:srgbClr val="F2CEFF"/>
              </a:gs>
              <a:gs pos="100000">
                <a:srgbClr val="0445FF"/>
              </a:gs>
            </a:gsLst>
            <a:lin ang="8100019" scaled="0"/>
          </a:gradFill>
          <a:ln>
            <a:noFill/>
          </a:ln>
          <a:effectLst>
            <a:outerShdw blurRad="57150" rotWithShape="0" algn="bl" dir="5400000" dist="19050">
              <a:srgbClr val="4877FF">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24"/>
          <p:cNvSpPr/>
          <p:nvPr/>
        </p:nvSpPr>
        <p:spPr>
          <a:xfrm>
            <a:off x="4630225" y="4529225"/>
            <a:ext cx="1633500" cy="1633500"/>
          </a:xfrm>
          <a:prstGeom prst="ellipse">
            <a:avLst/>
          </a:prstGeom>
          <a:solidFill>
            <a:schemeClr val="dk2"/>
          </a:solidFill>
          <a:ln>
            <a:noFill/>
          </a:ln>
          <a:effectLst>
            <a:outerShdw blurRad="57150" rotWithShape="0" algn="bl" dir="10320000" dist="9525">
              <a:schemeClr val="accent1">
                <a:alpha val="4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8" name="Google Shape;108;p24"/>
          <p:cNvPicPr preferRelativeResize="0"/>
          <p:nvPr/>
        </p:nvPicPr>
        <p:blipFill rotWithShape="1">
          <a:blip r:embed="rId2">
            <a:alphaModFix/>
          </a:blip>
          <a:srcRect b="19768" l="7340" r="4538" t="0"/>
          <a:stretch/>
        </p:blipFill>
        <p:spPr>
          <a:xfrm rot="8474785">
            <a:off x="7283237" y="3807780"/>
            <a:ext cx="3013777" cy="2079243"/>
          </a:xfrm>
          <a:prstGeom prst="rect">
            <a:avLst/>
          </a:prstGeom>
          <a:noFill/>
          <a:ln>
            <a:noFill/>
          </a:ln>
        </p:spPr>
      </p:pic>
      <p:pic>
        <p:nvPicPr>
          <p:cNvPr id="109" name="Google Shape;109;p24"/>
          <p:cNvPicPr preferRelativeResize="0"/>
          <p:nvPr/>
        </p:nvPicPr>
        <p:blipFill rotWithShape="1">
          <a:blip r:embed="rId2">
            <a:alphaModFix/>
          </a:blip>
          <a:srcRect b="19768" l="7340" r="4538" t="0"/>
          <a:stretch/>
        </p:blipFill>
        <p:spPr>
          <a:xfrm rot="-8099949">
            <a:off x="4168699" y="-1716088"/>
            <a:ext cx="3661250" cy="2525976"/>
          </a:xfrm>
          <a:prstGeom prst="rect">
            <a:avLst/>
          </a:prstGeom>
          <a:noFill/>
          <a:ln>
            <a:noFill/>
          </a:ln>
        </p:spPr>
      </p:pic>
      <p:sp>
        <p:nvSpPr>
          <p:cNvPr id="110" name="Google Shape;110;p24"/>
          <p:cNvSpPr txBox="1"/>
          <p:nvPr>
            <p:ph type="title"/>
          </p:nvPr>
        </p:nvSpPr>
        <p:spPr>
          <a:xfrm>
            <a:off x="4804200" y="1714163"/>
            <a:ext cx="3619800" cy="11760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600"/>
              <a:buNone/>
              <a:defRPr sz="6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11" name="Google Shape;111;p24"/>
          <p:cNvSpPr txBox="1"/>
          <p:nvPr>
            <p:ph idx="1" type="subTitle"/>
          </p:nvPr>
        </p:nvSpPr>
        <p:spPr>
          <a:xfrm>
            <a:off x="4804125" y="2775125"/>
            <a:ext cx="3619800" cy="7134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1">
  <p:cSld name="BLANK_1_1_1_1_1_1_3">
    <p:spTree>
      <p:nvGrpSpPr>
        <p:cNvPr id="112" name="Shape 112"/>
        <p:cNvGrpSpPr/>
        <p:nvPr/>
      </p:nvGrpSpPr>
      <p:grpSpPr>
        <a:xfrm>
          <a:off x="0" y="0"/>
          <a:ext cx="0" cy="0"/>
          <a:chOff x="0" y="0"/>
          <a:chExt cx="0" cy="0"/>
        </a:xfrm>
      </p:grpSpPr>
      <p:grpSp>
        <p:nvGrpSpPr>
          <p:cNvPr id="113" name="Google Shape;113;p25"/>
          <p:cNvGrpSpPr/>
          <p:nvPr/>
        </p:nvGrpSpPr>
        <p:grpSpPr>
          <a:xfrm>
            <a:off x="-2425150" y="-1023875"/>
            <a:ext cx="13825430" cy="7993425"/>
            <a:chOff x="-2425150" y="-1023875"/>
            <a:chExt cx="13825430" cy="7993425"/>
          </a:xfrm>
        </p:grpSpPr>
        <p:sp>
          <p:nvSpPr>
            <p:cNvPr id="114" name="Google Shape;114;p25"/>
            <p:cNvSpPr/>
            <p:nvPr/>
          </p:nvSpPr>
          <p:spPr>
            <a:xfrm>
              <a:off x="-2425150" y="-1023875"/>
              <a:ext cx="3734700" cy="3734700"/>
            </a:xfrm>
            <a:prstGeom prst="ellipse">
              <a:avLst/>
            </a:prstGeom>
            <a:solidFill>
              <a:schemeClr val="dk2"/>
            </a:solidFill>
            <a:ln>
              <a:noFill/>
            </a:ln>
            <a:effectLst>
              <a:outerShdw blurRad="57150" rotWithShape="0" algn="bl" dir="10320000" dist="9525">
                <a:schemeClr val="accent1">
                  <a:alpha val="4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25"/>
            <p:cNvSpPr/>
            <p:nvPr/>
          </p:nvSpPr>
          <p:spPr>
            <a:xfrm>
              <a:off x="8040225" y="3583400"/>
              <a:ext cx="3058800" cy="3058800"/>
            </a:xfrm>
            <a:prstGeom prst="ellipse">
              <a:avLst/>
            </a:prstGeom>
            <a:solidFill>
              <a:schemeClr val="dk2"/>
            </a:solidFill>
            <a:ln>
              <a:noFill/>
            </a:ln>
            <a:effectLst>
              <a:outerShdw blurRad="57150" rotWithShape="0" algn="bl" dir="10320000" dist="9525">
                <a:schemeClr val="accent1">
                  <a:alpha val="4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6" name="Google Shape;116;p25"/>
            <p:cNvPicPr preferRelativeResize="0"/>
            <p:nvPr/>
          </p:nvPicPr>
          <p:blipFill rotWithShape="1">
            <a:blip r:embed="rId2">
              <a:alphaModFix/>
            </a:blip>
            <a:srcRect b="19768" l="7340" r="4538" t="0"/>
            <a:stretch/>
          </p:blipFill>
          <p:spPr>
            <a:xfrm rot="5255970">
              <a:off x="7585331" y="887914"/>
              <a:ext cx="4407293" cy="3040678"/>
            </a:xfrm>
            <a:prstGeom prst="rect">
              <a:avLst/>
            </a:prstGeom>
            <a:noFill/>
            <a:ln>
              <a:noFill/>
            </a:ln>
          </p:spPr>
        </p:pic>
        <p:pic>
          <p:nvPicPr>
            <p:cNvPr id="117" name="Google Shape;117;p25"/>
            <p:cNvPicPr preferRelativeResize="0"/>
            <p:nvPr/>
          </p:nvPicPr>
          <p:blipFill rotWithShape="1">
            <a:blip r:embed="rId2">
              <a:alphaModFix/>
            </a:blip>
            <a:srcRect b="19768" l="7340" r="4538" t="0"/>
            <a:stretch/>
          </p:blipFill>
          <p:spPr>
            <a:xfrm rot="-5919143">
              <a:off x="-2423341" y="2718234"/>
              <a:ext cx="4407289" cy="3040679"/>
            </a:xfrm>
            <a:prstGeom prst="rect">
              <a:avLst/>
            </a:prstGeom>
            <a:noFill/>
            <a:ln>
              <a:noFill/>
            </a:ln>
          </p:spPr>
        </p:pic>
        <p:pic>
          <p:nvPicPr>
            <p:cNvPr id="118" name="Google Shape;118;p25"/>
            <p:cNvPicPr preferRelativeResize="0"/>
            <p:nvPr/>
          </p:nvPicPr>
          <p:blipFill>
            <a:blip r:embed="rId3">
              <a:alphaModFix/>
            </a:blip>
            <a:stretch>
              <a:fillRect/>
            </a:stretch>
          </p:blipFill>
          <p:spPr>
            <a:xfrm rot="2051224">
              <a:off x="8267343" y="1984054"/>
              <a:ext cx="709013" cy="537293"/>
            </a:xfrm>
            <a:prstGeom prst="rect">
              <a:avLst/>
            </a:prstGeom>
            <a:noFill/>
            <a:ln>
              <a:noFill/>
            </a:ln>
          </p:spPr>
        </p:pic>
        <p:sp>
          <p:nvSpPr>
            <p:cNvPr id="119" name="Google Shape;119;p25"/>
            <p:cNvSpPr/>
            <p:nvPr/>
          </p:nvSpPr>
          <p:spPr>
            <a:xfrm>
              <a:off x="3356050" y="4595050"/>
              <a:ext cx="2374500" cy="2374500"/>
            </a:xfrm>
            <a:prstGeom prst="ellipse">
              <a:avLst/>
            </a:prstGeom>
            <a:gradFill>
              <a:gsLst>
                <a:gs pos="0">
                  <a:srgbClr val="8DF1FF"/>
                </a:gs>
                <a:gs pos="30000">
                  <a:srgbClr val="F2CEFF"/>
                </a:gs>
                <a:gs pos="100000">
                  <a:srgbClr val="0445FF"/>
                </a:gs>
              </a:gsLst>
              <a:lin ang="8100019" scaled="0"/>
            </a:gradFill>
            <a:ln>
              <a:noFill/>
            </a:ln>
            <a:effectLst>
              <a:outerShdw blurRad="57150" rotWithShape="0" algn="bl" dir="5400000" dist="19050">
                <a:schemeClr val="accent1">
                  <a:alpha val="3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0" name="Google Shape;120;p25"/>
          <p:cNvSpPr txBox="1"/>
          <p:nvPr>
            <p:ph hasCustomPrompt="1" type="title"/>
          </p:nvPr>
        </p:nvSpPr>
        <p:spPr>
          <a:xfrm>
            <a:off x="1224050" y="3517711"/>
            <a:ext cx="19836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200"/>
              <a:buNone/>
              <a:defRPr sz="30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121" name="Google Shape;121;p25"/>
          <p:cNvSpPr txBox="1"/>
          <p:nvPr>
            <p:ph idx="1" type="subTitle"/>
          </p:nvPr>
        </p:nvSpPr>
        <p:spPr>
          <a:xfrm>
            <a:off x="1224050" y="4157073"/>
            <a:ext cx="1983600" cy="445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22" name="Google Shape;122;p25"/>
          <p:cNvSpPr txBox="1"/>
          <p:nvPr>
            <p:ph hasCustomPrompt="1" idx="2" type="title"/>
          </p:nvPr>
        </p:nvSpPr>
        <p:spPr>
          <a:xfrm>
            <a:off x="3580200" y="2432175"/>
            <a:ext cx="19836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200"/>
              <a:buNone/>
              <a:defRPr sz="30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123" name="Google Shape;123;p25"/>
          <p:cNvSpPr txBox="1"/>
          <p:nvPr>
            <p:ph idx="3" type="subTitle"/>
          </p:nvPr>
        </p:nvSpPr>
        <p:spPr>
          <a:xfrm>
            <a:off x="3580200" y="3138201"/>
            <a:ext cx="1983600" cy="445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24" name="Google Shape;124;p25"/>
          <p:cNvSpPr txBox="1"/>
          <p:nvPr>
            <p:ph hasCustomPrompt="1" idx="4" type="title"/>
          </p:nvPr>
        </p:nvSpPr>
        <p:spPr>
          <a:xfrm>
            <a:off x="5878938" y="3517711"/>
            <a:ext cx="19836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200"/>
              <a:buNone/>
              <a:defRPr sz="30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125" name="Google Shape;125;p25"/>
          <p:cNvSpPr txBox="1"/>
          <p:nvPr>
            <p:ph idx="5" type="subTitle"/>
          </p:nvPr>
        </p:nvSpPr>
        <p:spPr>
          <a:xfrm>
            <a:off x="5878938" y="4157073"/>
            <a:ext cx="1983600" cy="445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26" name="Google Shape;126;p25"/>
          <p:cNvSpPr txBox="1"/>
          <p:nvPr>
            <p:ph idx="6"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100"/>
              <a:buNone/>
              <a:defRPr/>
            </a:lvl1pPr>
            <a:lvl2pPr lvl="1" rtl="0">
              <a:spcBef>
                <a:spcPts val="0"/>
              </a:spcBef>
              <a:spcAft>
                <a:spcPts val="0"/>
              </a:spcAft>
              <a:buSzPts val="2100"/>
              <a:buNone/>
              <a:defRPr sz="2100"/>
            </a:lvl2pPr>
            <a:lvl3pPr lvl="2" rtl="0">
              <a:spcBef>
                <a:spcPts val="0"/>
              </a:spcBef>
              <a:spcAft>
                <a:spcPts val="0"/>
              </a:spcAft>
              <a:buSzPts val="2100"/>
              <a:buNone/>
              <a:defRPr sz="2100"/>
            </a:lvl3pPr>
            <a:lvl4pPr lvl="3" rtl="0">
              <a:spcBef>
                <a:spcPts val="0"/>
              </a:spcBef>
              <a:spcAft>
                <a:spcPts val="0"/>
              </a:spcAft>
              <a:buSzPts val="2100"/>
              <a:buNone/>
              <a:defRPr sz="2100"/>
            </a:lvl4pPr>
            <a:lvl5pPr lvl="4" rtl="0">
              <a:spcBef>
                <a:spcPts val="0"/>
              </a:spcBef>
              <a:spcAft>
                <a:spcPts val="0"/>
              </a:spcAft>
              <a:buSzPts val="2100"/>
              <a:buNone/>
              <a:defRPr sz="2100"/>
            </a:lvl5pPr>
            <a:lvl6pPr lvl="5" rtl="0">
              <a:spcBef>
                <a:spcPts val="0"/>
              </a:spcBef>
              <a:spcAft>
                <a:spcPts val="0"/>
              </a:spcAft>
              <a:buSzPts val="2100"/>
              <a:buNone/>
              <a:defRPr sz="2100"/>
            </a:lvl6pPr>
            <a:lvl7pPr lvl="6" rtl="0">
              <a:spcBef>
                <a:spcPts val="0"/>
              </a:spcBef>
              <a:spcAft>
                <a:spcPts val="0"/>
              </a:spcAft>
              <a:buSzPts val="2100"/>
              <a:buNone/>
              <a:defRPr sz="2100"/>
            </a:lvl7pPr>
            <a:lvl8pPr lvl="7" rtl="0">
              <a:spcBef>
                <a:spcPts val="0"/>
              </a:spcBef>
              <a:spcAft>
                <a:spcPts val="0"/>
              </a:spcAft>
              <a:buSzPts val="2100"/>
              <a:buNone/>
              <a:defRPr sz="2100"/>
            </a:lvl8pPr>
            <a:lvl9pPr lvl="8" rtl="0">
              <a:spcBef>
                <a:spcPts val="0"/>
              </a:spcBef>
              <a:spcAft>
                <a:spcPts val="0"/>
              </a:spcAft>
              <a:buSzPts val="2100"/>
              <a:buNone/>
              <a:defRPr sz="2100"/>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1">
    <p:spTree>
      <p:nvGrpSpPr>
        <p:cNvPr id="127" name="Shape 127"/>
        <p:cNvGrpSpPr/>
        <p:nvPr/>
      </p:nvGrpSpPr>
      <p:grpSpPr>
        <a:xfrm>
          <a:off x="0" y="0"/>
          <a:ext cx="0" cy="0"/>
          <a:chOff x="0" y="0"/>
          <a:chExt cx="0" cy="0"/>
        </a:xfrm>
      </p:grpSpPr>
      <p:sp>
        <p:nvSpPr>
          <p:cNvPr id="128" name="Google Shape;128;p26"/>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sz="23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29" name="Google Shape;129;p26"/>
          <p:cNvSpPr txBox="1"/>
          <p:nvPr>
            <p:ph idx="1" type="body"/>
          </p:nvPr>
        </p:nvSpPr>
        <p:spPr>
          <a:xfrm>
            <a:off x="720000" y="1152475"/>
            <a:ext cx="7704000" cy="34164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Clr>
                <a:srgbClr val="434343"/>
              </a:buClr>
              <a:buSzPts val="1200"/>
              <a:buFont typeface="Anaheim"/>
              <a:buAutoNum type="arabicPeriod"/>
              <a:defRPr sz="1250">
                <a:solidFill>
                  <a:srgbClr val="434343"/>
                </a:solidFill>
                <a:latin typeface="Darker Grotesque"/>
                <a:ea typeface="Darker Grotesque"/>
                <a:cs typeface="Darker Grotesque"/>
                <a:sym typeface="Darker Grotesque"/>
              </a:defRPr>
            </a:lvl1pPr>
            <a:lvl2pPr indent="-304800" lvl="1" marL="914400" rtl="0">
              <a:lnSpc>
                <a:spcPct val="115000"/>
              </a:lnSpc>
              <a:spcBef>
                <a:spcPts val="0"/>
              </a:spcBef>
              <a:spcAft>
                <a:spcPts val="0"/>
              </a:spcAft>
              <a:buClr>
                <a:srgbClr val="434343"/>
              </a:buClr>
              <a:buSzPts val="1200"/>
              <a:buFont typeface="Roboto Condensed Light"/>
              <a:buAutoNum type="alphaLcPeriod"/>
              <a:defRPr>
                <a:solidFill>
                  <a:srgbClr val="434343"/>
                </a:solidFill>
              </a:defRPr>
            </a:lvl2pPr>
            <a:lvl3pPr indent="-304800" lvl="2" marL="1371600" rtl="0">
              <a:lnSpc>
                <a:spcPct val="115000"/>
              </a:lnSpc>
              <a:spcBef>
                <a:spcPts val="0"/>
              </a:spcBef>
              <a:spcAft>
                <a:spcPts val="0"/>
              </a:spcAft>
              <a:buClr>
                <a:srgbClr val="434343"/>
              </a:buClr>
              <a:buSzPts val="1200"/>
              <a:buFont typeface="Roboto Condensed Light"/>
              <a:buAutoNum type="romanLcPeriod"/>
              <a:defRPr>
                <a:solidFill>
                  <a:srgbClr val="434343"/>
                </a:solidFill>
              </a:defRPr>
            </a:lvl3pPr>
            <a:lvl4pPr indent="-304800" lvl="3" marL="1828800" rtl="0">
              <a:lnSpc>
                <a:spcPct val="115000"/>
              </a:lnSpc>
              <a:spcBef>
                <a:spcPts val="0"/>
              </a:spcBef>
              <a:spcAft>
                <a:spcPts val="0"/>
              </a:spcAft>
              <a:buClr>
                <a:srgbClr val="434343"/>
              </a:buClr>
              <a:buSzPts val="1200"/>
              <a:buFont typeface="Roboto Condensed Light"/>
              <a:buAutoNum type="arabicPeriod"/>
              <a:defRPr>
                <a:solidFill>
                  <a:srgbClr val="434343"/>
                </a:solidFill>
              </a:defRPr>
            </a:lvl4pPr>
            <a:lvl5pPr indent="-304800" lvl="4" marL="2286000" rtl="0">
              <a:lnSpc>
                <a:spcPct val="115000"/>
              </a:lnSpc>
              <a:spcBef>
                <a:spcPts val="0"/>
              </a:spcBef>
              <a:spcAft>
                <a:spcPts val="0"/>
              </a:spcAft>
              <a:buClr>
                <a:srgbClr val="434343"/>
              </a:buClr>
              <a:buSzPts val="1200"/>
              <a:buFont typeface="Roboto Condensed Light"/>
              <a:buAutoNum type="alphaLcPeriod"/>
              <a:defRPr>
                <a:solidFill>
                  <a:srgbClr val="434343"/>
                </a:solidFill>
              </a:defRPr>
            </a:lvl5pPr>
            <a:lvl6pPr indent="-304800" lvl="5" marL="2743200" rtl="0">
              <a:lnSpc>
                <a:spcPct val="115000"/>
              </a:lnSpc>
              <a:spcBef>
                <a:spcPts val="0"/>
              </a:spcBef>
              <a:spcAft>
                <a:spcPts val="0"/>
              </a:spcAft>
              <a:buClr>
                <a:srgbClr val="434343"/>
              </a:buClr>
              <a:buSzPts val="1200"/>
              <a:buFont typeface="Roboto Condensed Light"/>
              <a:buAutoNum type="romanLcPeriod"/>
              <a:defRPr>
                <a:solidFill>
                  <a:srgbClr val="434343"/>
                </a:solidFill>
              </a:defRPr>
            </a:lvl6pPr>
            <a:lvl7pPr indent="-304800" lvl="6" marL="3200400" rtl="0">
              <a:lnSpc>
                <a:spcPct val="115000"/>
              </a:lnSpc>
              <a:spcBef>
                <a:spcPts val="0"/>
              </a:spcBef>
              <a:spcAft>
                <a:spcPts val="0"/>
              </a:spcAft>
              <a:buClr>
                <a:srgbClr val="434343"/>
              </a:buClr>
              <a:buSzPts val="1200"/>
              <a:buFont typeface="Roboto Condensed Light"/>
              <a:buAutoNum type="arabicPeriod"/>
              <a:defRPr>
                <a:solidFill>
                  <a:srgbClr val="434343"/>
                </a:solidFill>
              </a:defRPr>
            </a:lvl7pPr>
            <a:lvl8pPr indent="-304800" lvl="7" marL="3657600" rtl="0">
              <a:lnSpc>
                <a:spcPct val="115000"/>
              </a:lnSpc>
              <a:spcBef>
                <a:spcPts val="0"/>
              </a:spcBef>
              <a:spcAft>
                <a:spcPts val="0"/>
              </a:spcAft>
              <a:buClr>
                <a:srgbClr val="434343"/>
              </a:buClr>
              <a:buSzPts val="1200"/>
              <a:buFont typeface="Roboto Condensed Light"/>
              <a:buAutoNum type="alphaLcPeriod"/>
              <a:defRPr>
                <a:solidFill>
                  <a:srgbClr val="434343"/>
                </a:solidFill>
              </a:defRPr>
            </a:lvl8pPr>
            <a:lvl9pPr indent="-304800" lvl="8" marL="4114800" rtl="0">
              <a:lnSpc>
                <a:spcPct val="115000"/>
              </a:lnSpc>
              <a:spcBef>
                <a:spcPts val="0"/>
              </a:spcBef>
              <a:spcAft>
                <a:spcPts val="0"/>
              </a:spcAft>
              <a:buClr>
                <a:srgbClr val="434343"/>
              </a:buClr>
              <a:buSzPts val="1200"/>
              <a:buFont typeface="Roboto Condensed Light"/>
              <a:buAutoNum type="romanLcPeriod"/>
              <a:defRPr>
                <a:solidFill>
                  <a:srgbClr val="434343"/>
                </a:solidFill>
              </a:defRPr>
            </a:lvl9pPr>
          </a:lstStyle>
          <a:p/>
        </p:txBody>
      </p:sp>
      <p:grpSp>
        <p:nvGrpSpPr>
          <p:cNvPr id="130" name="Google Shape;130;p26"/>
          <p:cNvGrpSpPr/>
          <p:nvPr/>
        </p:nvGrpSpPr>
        <p:grpSpPr>
          <a:xfrm>
            <a:off x="-1339904" y="-1185801"/>
            <a:ext cx="12160813" cy="7808633"/>
            <a:chOff x="-1339904" y="-1185801"/>
            <a:chExt cx="12160813" cy="7808633"/>
          </a:xfrm>
        </p:grpSpPr>
        <p:pic>
          <p:nvPicPr>
            <p:cNvPr id="131" name="Google Shape;131;p26"/>
            <p:cNvPicPr preferRelativeResize="0"/>
            <p:nvPr/>
          </p:nvPicPr>
          <p:blipFill rotWithShape="1">
            <a:blip r:embed="rId2">
              <a:alphaModFix/>
            </a:blip>
            <a:srcRect b="19768" l="7340" r="4538" t="0"/>
            <a:stretch/>
          </p:blipFill>
          <p:spPr>
            <a:xfrm rot="8953342">
              <a:off x="7319478" y="3926390"/>
              <a:ext cx="3005447" cy="2073500"/>
            </a:xfrm>
            <a:prstGeom prst="rect">
              <a:avLst/>
            </a:prstGeom>
            <a:noFill/>
            <a:ln>
              <a:noFill/>
            </a:ln>
          </p:spPr>
        </p:pic>
        <p:pic>
          <p:nvPicPr>
            <p:cNvPr id="132" name="Google Shape;132;p26"/>
            <p:cNvPicPr preferRelativeResize="0"/>
            <p:nvPr/>
          </p:nvPicPr>
          <p:blipFill rotWithShape="1">
            <a:blip r:embed="rId2">
              <a:alphaModFix/>
            </a:blip>
            <a:srcRect b="19768" l="7340" r="4538" t="0"/>
            <a:stretch/>
          </p:blipFill>
          <p:spPr>
            <a:xfrm rot="-3692454">
              <a:off x="-1239920" y="-562380"/>
              <a:ext cx="2406994" cy="1660633"/>
            </a:xfrm>
            <a:prstGeom prst="rect">
              <a:avLst/>
            </a:prstGeom>
            <a:noFill/>
            <a:ln>
              <a:noFill/>
            </a:ln>
          </p:spPr>
        </p:pic>
        <p:pic>
          <p:nvPicPr>
            <p:cNvPr id="133" name="Google Shape;133;p26"/>
            <p:cNvPicPr preferRelativeResize="0"/>
            <p:nvPr/>
          </p:nvPicPr>
          <p:blipFill rotWithShape="1">
            <a:blip r:embed="rId2">
              <a:alphaModFix/>
            </a:blip>
            <a:srcRect b="19768" l="7340" r="4538" t="0"/>
            <a:stretch/>
          </p:blipFill>
          <p:spPr>
            <a:xfrm rot="-3692454">
              <a:off x="8313930" y="-562380"/>
              <a:ext cx="2406994" cy="1660633"/>
            </a:xfrm>
            <a:prstGeom prst="rect">
              <a:avLst/>
            </a:prstGeom>
            <a:noFill/>
            <a:ln>
              <a:noFill/>
            </a:ln>
          </p:spPr>
        </p:pic>
      </p:gr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1_2">
    <p:spTree>
      <p:nvGrpSpPr>
        <p:cNvPr id="134" name="Shape 134"/>
        <p:cNvGrpSpPr/>
        <p:nvPr/>
      </p:nvGrpSpPr>
      <p:grpSpPr>
        <a:xfrm>
          <a:off x="0" y="0"/>
          <a:ext cx="0" cy="0"/>
          <a:chOff x="0" y="0"/>
          <a:chExt cx="0" cy="0"/>
        </a:xfrm>
      </p:grpSpPr>
      <p:sp>
        <p:nvSpPr>
          <p:cNvPr id="135" name="Google Shape;135;p27"/>
          <p:cNvSpPr txBox="1"/>
          <p:nvPr>
            <p:ph idx="1" type="subTitle"/>
          </p:nvPr>
        </p:nvSpPr>
        <p:spPr>
          <a:xfrm>
            <a:off x="720000" y="2571525"/>
            <a:ext cx="3269100" cy="9393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200"/>
              <a:buNone/>
              <a:defRPr sz="1600">
                <a:latin typeface="Darker Grotesque"/>
                <a:ea typeface="Darker Grotesque"/>
                <a:cs typeface="Darker Grotesque"/>
                <a:sym typeface="Darker Grotesqu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36" name="Google Shape;136;p27"/>
          <p:cNvSpPr txBox="1"/>
          <p:nvPr>
            <p:ph type="title"/>
          </p:nvPr>
        </p:nvSpPr>
        <p:spPr>
          <a:xfrm>
            <a:off x="720000" y="937425"/>
            <a:ext cx="3490800" cy="16341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sz="36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37" name="Google Shape;137;p27"/>
          <p:cNvSpPr/>
          <p:nvPr/>
        </p:nvSpPr>
        <p:spPr>
          <a:xfrm>
            <a:off x="1181400" y="4001050"/>
            <a:ext cx="3029400" cy="3029400"/>
          </a:xfrm>
          <a:prstGeom prst="ellipse">
            <a:avLst/>
          </a:prstGeom>
          <a:gradFill>
            <a:gsLst>
              <a:gs pos="0">
                <a:srgbClr val="8DF1FF"/>
              </a:gs>
              <a:gs pos="30000">
                <a:srgbClr val="F2CEFF"/>
              </a:gs>
              <a:gs pos="100000">
                <a:srgbClr val="0445FF"/>
              </a:gs>
            </a:gsLst>
            <a:lin ang="8100019" scaled="0"/>
          </a:gradFill>
          <a:ln>
            <a:noFill/>
          </a:ln>
          <a:effectLst>
            <a:outerShdw blurRad="57150" rotWithShape="0" algn="bl" dir="5400000" dist="19050">
              <a:schemeClr val="accent1">
                <a:alpha val="3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27"/>
          <p:cNvSpPr/>
          <p:nvPr/>
        </p:nvSpPr>
        <p:spPr>
          <a:xfrm>
            <a:off x="6009000" y="-2258775"/>
            <a:ext cx="4830000" cy="4830300"/>
          </a:xfrm>
          <a:prstGeom prst="ellipse">
            <a:avLst/>
          </a:prstGeom>
          <a:solidFill>
            <a:schemeClr val="dk2"/>
          </a:solidFill>
          <a:ln>
            <a:noFill/>
          </a:ln>
          <a:effectLst>
            <a:outerShdw blurRad="57150" rotWithShape="0" algn="bl" dir="5400000" dist="19050">
              <a:schemeClr val="accent1">
                <a:alpha val="4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9" name="Google Shape;139;p27"/>
          <p:cNvPicPr preferRelativeResize="0"/>
          <p:nvPr/>
        </p:nvPicPr>
        <p:blipFill rotWithShape="1">
          <a:blip r:embed="rId2">
            <a:alphaModFix/>
          </a:blip>
          <a:srcRect b="19768" l="7340" r="4538" t="0"/>
          <a:stretch/>
        </p:blipFill>
        <p:spPr>
          <a:xfrm rot="9000006">
            <a:off x="6631531" y="3074710"/>
            <a:ext cx="4407288" cy="3040679"/>
          </a:xfrm>
          <a:prstGeom prst="rect">
            <a:avLst/>
          </a:prstGeom>
          <a:noFill/>
          <a:ln>
            <a:noFill/>
          </a:ln>
        </p:spPr>
      </p:pic>
      <p:pic>
        <p:nvPicPr>
          <p:cNvPr id="140" name="Google Shape;140;p27"/>
          <p:cNvPicPr preferRelativeResize="0"/>
          <p:nvPr/>
        </p:nvPicPr>
        <p:blipFill rotWithShape="1">
          <a:blip r:embed="rId2">
            <a:alphaModFix/>
          </a:blip>
          <a:srcRect b="19768" l="7340" r="4538" t="0"/>
          <a:stretch/>
        </p:blipFill>
        <p:spPr>
          <a:xfrm rot="10078522">
            <a:off x="2368356" y="-2528990"/>
            <a:ext cx="4407288" cy="3040677"/>
          </a:xfrm>
          <a:prstGeom prst="rect">
            <a:avLst/>
          </a:prstGeom>
          <a:noFill/>
          <a:ln>
            <a:noFill/>
          </a:ln>
        </p:spPr>
      </p:pic>
      <p:pic>
        <p:nvPicPr>
          <p:cNvPr id="141" name="Google Shape;141;p27"/>
          <p:cNvPicPr preferRelativeResize="0"/>
          <p:nvPr/>
        </p:nvPicPr>
        <p:blipFill rotWithShape="1">
          <a:blip r:embed="rId2">
            <a:alphaModFix/>
          </a:blip>
          <a:srcRect b="19768" l="7340" r="4538" t="0"/>
          <a:stretch/>
        </p:blipFill>
        <p:spPr>
          <a:xfrm rot="-8099992">
            <a:off x="-1888368" y="3524285"/>
            <a:ext cx="4407289" cy="3040676"/>
          </a:xfrm>
          <a:prstGeom prst="rect">
            <a:avLst/>
          </a:prstGeom>
          <a:noFill/>
          <a:ln>
            <a:noFill/>
          </a:ln>
        </p:spPr>
      </p:pic>
      <p:pic>
        <p:nvPicPr>
          <p:cNvPr id="142" name="Google Shape;142;p27"/>
          <p:cNvPicPr preferRelativeResize="0"/>
          <p:nvPr/>
        </p:nvPicPr>
        <p:blipFill>
          <a:blip r:embed="rId3">
            <a:alphaModFix/>
          </a:blip>
          <a:stretch>
            <a:fillRect/>
          </a:stretch>
        </p:blipFill>
        <p:spPr>
          <a:xfrm rot="2051224">
            <a:off x="8207843" y="271354"/>
            <a:ext cx="709013" cy="537293"/>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1">
  <p:cSld name="TITLE_AND_TWO_COLUMNS_1">
    <p:spTree>
      <p:nvGrpSpPr>
        <p:cNvPr id="143" name="Shape 143"/>
        <p:cNvGrpSpPr/>
        <p:nvPr/>
      </p:nvGrpSpPr>
      <p:grpSpPr>
        <a:xfrm>
          <a:off x="0" y="0"/>
          <a:ext cx="0" cy="0"/>
          <a:chOff x="0" y="0"/>
          <a:chExt cx="0" cy="0"/>
        </a:xfrm>
      </p:grpSpPr>
      <p:grpSp>
        <p:nvGrpSpPr>
          <p:cNvPr id="144" name="Google Shape;144;p28"/>
          <p:cNvGrpSpPr/>
          <p:nvPr/>
        </p:nvGrpSpPr>
        <p:grpSpPr>
          <a:xfrm>
            <a:off x="-1150210" y="-986414"/>
            <a:ext cx="12304614" cy="7932672"/>
            <a:chOff x="-1150210" y="-986414"/>
            <a:chExt cx="12304614" cy="7932672"/>
          </a:xfrm>
        </p:grpSpPr>
        <p:pic>
          <p:nvPicPr>
            <p:cNvPr id="145" name="Google Shape;145;p28"/>
            <p:cNvPicPr preferRelativeResize="0"/>
            <p:nvPr/>
          </p:nvPicPr>
          <p:blipFill rotWithShape="1">
            <a:blip r:embed="rId2">
              <a:alphaModFix/>
            </a:blip>
            <a:srcRect b="19768" l="7340" r="4538" t="0"/>
            <a:stretch/>
          </p:blipFill>
          <p:spPr>
            <a:xfrm rot="-5155791">
              <a:off x="-1461292" y="1368095"/>
              <a:ext cx="2583232" cy="1782211"/>
            </a:xfrm>
            <a:prstGeom prst="rect">
              <a:avLst/>
            </a:prstGeom>
            <a:noFill/>
            <a:ln>
              <a:noFill/>
            </a:ln>
          </p:spPr>
        </p:pic>
        <p:pic>
          <p:nvPicPr>
            <p:cNvPr id="146" name="Google Shape;146;p28"/>
            <p:cNvPicPr preferRelativeResize="0"/>
            <p:nvPr/>
          </p:nvPicPr>
          <p:blipFill rotWithShape="1">
            <a:blip r:embed="rId2">
              <a:alphaModFix/>
            </a:blip>
            <a:srcRect b="19768" l="7340" r="4538" t="0"/>
            <a:stretch/>
          </p:blipFill>
          <p:spPr>
            <a:xfrm rot="-5155791">
              <a:off x="7977458" y="-525905"/>
              <a:ext cx="2583232" cy="1782211"/>
            </a:xfrm>
            <a:prstGeom prst="rect">
              <a:avLst/>
            </a:prstGeom>
            <a:noFill/>
            <a:ln>
              <a:noFill/>
            </a:ln>
          </p:spPr>
        </p:pic>
        <p:pic>
          <p:nvPicPr>
            <p:cNvPr id="147" name="Google Shape;147;p28"/>
            <p:cNvPicPr preferRelativeResize="0"/>
            <p:nvPr/>
          </p:nvPicPr>
          <p:blipFill rotWithShape="1">
            <a:blip r:embed="rId2">
              <a:alphaModFix/>
            </a:blip>
            <a:srcRect b="19768" l="7340" r="4538" t="0"/>
            <a:stretch/>
          </p:blipFill>
          <p:spPr>
            <a:xfrm rot="7762612">
              <a:off x="6899762" y="3215881"/>
              <a:ext cx="3925475" cy="2708229"/>
            </a:xfrm>
            <a:prstGeom prst="rect">
              <a:avLst/>
            </a:prstGeom>
            <a:noFill/>
            <a:ln>
              <a:noFill/>
            </a:ln>
          </p:spPr>
        </p:pic>
        <p:pic>
          <p:nvPicPr>
            <p:cNvPr id="148" name="Google Shape;148;p28"/>
            <p:cNvPicPr preferRelativeResize="0"/>
            <p:nvPr/>
          </p:nvPicPr>
          <p:blipFill>
            <a:blip r:embed="rId3">
              <a:alphaModFix/>
            </a:blip>
            <a:stretch>
              <a:fillRect/>
            </a:stretch>
          </p:blipFill>
          <p:spPr>
            <a:xfrm rot="2700000">
              <a:off x="305786" y="1972849"/>
              <a:ext cx="755727" cy="572699"/>
            </a:xfrm>
            <a:prstGeom prst="rect">
              <a:avLst/>
            </a:prstGeom>
            <a:noFill/>
            <a:ln>
              <a:noFill/>
            </a:ln>
          </p:spPr>
        </p:pic>
      </p:grpSp>
      <p:sp>
        <p:nvSpPr>
          <p:cNvPr id="149" name="Google Shape;149;p28"/>
          <p:cNvSpPr txBox="1"/>
          <p:nvPr>
            <p:ph idx="1" type="subTitle"/>
          </p:nvPr>
        </p:nvSpPr>
        <p:spPr>
          <a:xfrm>
            <a:off x="1717500" y="3032145"/>
            <a:ext cx="2907600" cy="468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500"/>
              <a:buFont typeface="Bebas Neue"/>
              <a:buNone/>
              <a:defRPr sz="1800">
                <a:solidFill>
                  <a:srgbClr val="000000"/>
                </a:solidFill>
                <a:latin typeface="Orbitron Black"/>
                <a:ea typeface="Orbitron Black"/>
                <a:cs typeface="Orbitron Black"/>
                <a:sym typeface="Orbitron Black"/>
              </a:defRPr>
            </a:lvl1pPr>
            <a:lvl2pPr lvl="1" rtl="0"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150" name="Google Shape;150;p28"/>
          <p:cNvSpPr txBox="1"/>
          <p:nvPr>
            <p:ph idx="2" type="subTitle"/>
          </p:nvPr>
        </p:nvSpPr>
        <p:spPr>
          <a:xfrm>
            <a:off x="4625100" y="3032145"/>
            <a:ext cx="2907600" cy="468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500"/>
              <a:buFont typeface="Bebas Neue"/>
              <a:buNone/>
              <a:defRPr sz="1800">
                <a:solidFill>
                  <a:srgbClr val="000000"/>
                </a:solidFill>
                <a:latin typeface="Orbitron Black"/>
                <a:ea typeface="Orbitron Black"/>
                <a:cs typeface="Orbitron Black"/>
                <a:sym typeface="Orbitron Black"/>
              </a:defRPr>
            </a:lvl1pPr>
            <a:lvl2pPr lvl="1" rtl="0"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151" name="Google Shape;151;p28"/>
          <p:cNvSpPr txBox="1"/>
          <p:nvPr>
            <p:ph idx="3" type="subTitle"/>
          </p:nvPr>
        </p:nvSpPr>
        <p:spPr>
          <a:xfrm>
            <a:off x="1992450" y="3500525"/>
            <a:ext cx="2357700" cy="1050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200"/>
              <a:buNone/>
              <a:defRPr>
                <a:solidFill>
                  <a:srgbClr val="000000"/>
                </a:solidFill>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52" name="Google Shape;152;p28"/>
          <p:cNvSpPr txBox="1"/>
          <p:nvPr>
            <p:ph idx="4" type="subTitle"/>
          </p:nvPr>
        </p:nvSpPr>
        <p:spPr>
          <a:xfrm>
            <a:off x="4900050" y="3500525"/>
            <a:ext cx="2357700" cy="1050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200"/>
              <a:buNone/>
              <a:defRPr>
                <a:solidFill>
                  <a:srgbClr val="000000"/>
                </a:solidFill>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53" name="Google Shape;153;p28"/>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a:solidFill>
                  <a:srgbClr val="000000"/>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13" name="Shape 13"/>
        <p:cNvGrpSpPr/>
        <p:nvPr/>
      </p:nvGrpSpPr>
      <p:grpSpPr>
        <a:xfrm>
          <a:off x="0" y="0"/>
          <a:ext cx="0" cy="0"/>
          <a:chOff x="0" y="0"/>
          <a:chExt cx="0" cy="0"/>
        </a:xfrm>
      </p:grpSpPr>
      <p:sp>
        <p:nvSpPr>
          <p:cNvPr id="14" name="Google Shape;14;p4"/>
          <p:cNvSpPr txBox="1"/>
          <p:nvPr>
            <p:ph idx="1" type="body"/>
          </p:nvPr>
        </p:nvSpPr>
        <p:spPr>
          <a:xfrm>
            <a:off x="720000" y="1152475"/>
            <a:ext cx="7704000" cy="3416400"/>
          </a:xfrm>
          <a:prstGeom prst="rect">
            <a:avLst/>
          </a:prstGeom>
          <a:solidFill>
            <a:srgbClr val="FFFFFF">
              <a:alpha val="45090"/>
            </a:srgbClr>
          </a:solidFill>
        </p:spPr>
        <p:txBody>
          <a:bodyPr anchorCtr="0" anchor="t" bIns="91425" lIns="91425" spcFirstLastPara="1" rIns="91425" wrap="square" tIns="91425">
            <a:noAutofit/>
          </a:bodyPr>
          <a:lstStyle>
            <a:lvl1pPr indent="-298450" lvl="0" marL="457200">
              <a:lnSpc>
                <a:spcPct val="100000"/>
              </a:lnSpc>
              <a:spcBef>
                <a:spcPts val="0"/>
              </a:spcBef>
              <a:spcAft>
                <a:spcPts val="0"/>
              </a:spcAft>
              <a:buClr>
                <a:srgbClr val="434343"/>
              </a:buClr>
              <a:buSzPts val="1100"/>
              <a:buAutoNum type="arabicPeriod"/>
              <a:defRPr sz="1300">
                <a:solidFill>
                  <a:srgbClr val="F3F3F3"/>
                </a:solidFill>
              </a:defRPr>
            </a:lvl1pPr>
            <a:lvl2pPr indent="-298450" lvl="1" marL="914400">
              <a:spcBef>
                <a:spcPts val="1600"/>
              </a:spcBef>
              <a:spcAft>
                <a:spcPts val="0"/>
              </a:spcAft>
              <a:buClr>
                <a:srgbClr val="000000"/>
              </a:buClr>
              <a:buSzPts val="1100"/>
              <a:buAutoNum type="alphaLcPeriod"/>
              <a:defRPr sz="1200"/>
            </a:lvl2pPr>
            <a:lvl3pPr indent="-298450" lvl="2" marL="1371600">
              <a:spcBef>
                <a:spcPts val="1600"/>
              </a:spcBef>
              <a:spcAft>
                <a:spcPts val="0"/>
              </a:spcAft>
              <a:buClr>
                <a:srgbClr val="000000"/>
              </a:buClr>
              <a:buSzPts val="1100"/>
              <a:buAutoNum type="romanLcPeriod"/>
              <a:defRPr sz="1200"/>
            </a:lvl3pPr>
            <a:lvl4pPr indent="-298450" lvl="3" marL="1828800">
              <a:spcBef>
                <a:spcPts val="1600"/>
              </a:spcBef>
              <a:spcAft>
                <a:spcPts val="0"/>
              </a:spcAft>
              <a:buClr>
                <a:srgbClr val="000000"/>
              </a:buClr>
              <a:buSzPts val="1100"/>
              <a:buAutoNum type="arabicPeriod"/>
              <a:defRPr sz="1200"/>
            </a:lvl4pPr>
            <a:lvl5pPr indent="-298450" lvl="4" marL="2286000">
              <a:spcBef>
                <a:spcPts val="1600"/>
              </a:spcBef>
              <a:spcAft>
                <a:spcPts val="0"/>
              </a:spcAft>
              <a:buClr>
                <a:srgbClr val="000000"/>
              </a:buClr>
              <a:buSzPts val="1100"/>
              <a:buAutoNum type="alphaLcPeriod"/>
              <a:defRPr sz="1200"/>
            </a:lvl5pPr>
            <a:lvl6pPr indent="-298450" lvl="5" marL="2743200">
              <a:spcBef>
                <a:spcPts val="1600"/>
              </a:spcBef>
              <a:spcAft>
                <a:spcPts val="0"/>
              </a:spcAft>
              <a:buClr>
                <a:srgbClr val="000000"/>
              </a:buClr>
              <a:buSzPts val="1100"/>
              <a:buAutoNum type="romanLcPeriod"/>
              <a:defRPr sz="1200"/>
            </a:lvl6pPr>
            <a:lvl7pPr indent="-298450" lvl="6" marL="3200400">
              <a:spcBef>
                <a:spcPts val="1600"/>
              </a:spcBef>
              <a:spcAft>
                <a:spcPts val="0"/>
              </a:spcAft>
              <a:buClr>
                <a:srgbClr val="000000"/>
              </a:buClr>
              <a:buSzPts val="1100"/>
              <a:buAutoNum type="arabicPeriod"/>
              <a:defRPr sz="1200"/>
            </a:lvl7pPr>
            <a:lvl8pPr indent="-298450" lvl="7" marL="3657600">
              <a:spcBef>
                <a:spcPts val="1600"/>
              </a:spcBef>
              <a:spcAft>
                <a:spcPts val="0"/>
              </a:spcAft>
              <a:buClr>
                <a:srgbClr val="000000"/>
              </a:buClr>
              <a:buSzPts val="1100"/>
              <a:buAutoNum type="alphaLcPeriod"/>
              <a:defRPr sz="1200"/>
            </a:lvl8pPr>
            <a:lvl9pPr indent="-298450" lvl="8" marL="4114800">
              <a:spcBef>
                <a:spcPts val="1600"/>
              </a:spcBef>
              <a:spcAft>
                <a:spcPts val="1600"/>
              </a:spcAft>
              <a:buClr>
                <a:srgbClr val="000000"/>
              </a:buClr>
              <a:buSzPts val="1100"/>
              <a:buAutoNum type="romanLcPeriod"/>
              <a:defRPr sz="1200"/>
            </a:lvl9pPr>
          </a:lstStyle>
          <a:p/>
        </p:txBody>
      </p:sp>
      <p:sp>
        <p:nvSpPr>
          <p:cNvPr id="15" name="Google Shape;15;p4"/>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blipFill>
          <a:blip r:embed="rId2">
            <a:alphaModFix/>
          </a:blip>
          <a:stretch>
            <a:fillRect/>
          </a:stretch>
        </a:blipFill>
      </p:bgPr>
    </p:bg>
    <p:spTree>
      <p:nvGrpSpPr>
        <p:cNvPr id="16" name="Shape 16"/>
        <p:cNvGrpSpPr/>
        <p:nvPr/>
      </p:nvGrpSpPr>
      <p:grpSpPr>
        <a:xfrm>
          <a:off x="0" y="0"/>
          <a:ext cx="0" cy="0"/>
          <a:chOff x="0" y="0"/>
          <a:chExt cx="0" cy="0"/>
        </a:xfrm>
      </p:grpSpPr>
      <p:sp>
        <p:nvSpPr>
          <p:cNvPr id="17" name="Google Shape;17;p5"/>
          <p:cNvSpPr txBox="1"/>
          <p:nvPr>
            <p:ph idx="1" type="subTitle"/>
          </p:nvPr>
        </p:nvSpPr>
        <p:spPr>
          <a:xfrm flipH="1">
            <a:off x="5584135" y="2904500"/>
            <a:ext cx="1701300" cy="445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1400"/>
              <a:buFont typeface="Anton"/>
              <a:buNone/>
              <a:defRPr sz="1800">
                <a:latin typeface="Anton"/>
                <a:ea typeface="Anton"/>
                <a:cs typeface="Anton"/>
                <a:sym typeface="Anton"/>
              </a:defRPr>
            </a:lvl1pPr>
            <a:lvl2pPr lvl="1" rtl="0" algn="ctr">
              <a:lnSpc>
                <a:spcPct val="100000"/>
              </a:lnSpc>
              <a:spcBef>
                <a:spcPts val="0"/>
              </a:spcBef>
              <a:spcAft>
                <a:spcPts val="0"/>
              </a:spcAft>
              <a:buSzPts val="1400"/>
              <a:buFont typeface="Anton"/>
              <a:buNone/>
              <a:defRPr b="1" sz="1400">
                <a:latin typeface="Anton"/>
                <a:ea typeface="Anton"/>
                <a:cs typeface="Anton"/>
                <a:sym typeface="Anton"/>
              </a:defRPr>
            </a:lvl2pPr>
            <a:lvl3pPr lvl="2" rtl="0" algn="ctr">
              <a:lnSpc>
                <a:spcPct val="100000"/>
              </a:lnSpc>
              <a:spcBef>
                <a:spcPts val="0"/>
              </a:spcBef>
              <a:spcAft>
                <a:spcPts val="0"/>
              </a:spcAft>
              <a:buSzPts val="1400"/>
              <a:buFont typeface="Anton"/>
              <a:buNone/>
              <a:defRPr b="1" sz="1400">
                <a:latin typeface="Anton"/>
                <a:ea typeface="Anton"/>
                <a:cs typeface="Anton"/>
                <a:sym typeface="Anton"/>
              </a:defRPr>
            </a:lvl3pPr>
            <a:lvl4pPr lvl="3" rtl="0" algn="ctr">
              <a:lnSpc>
                <a:spcPct val="100000"/>
              </a:lnSpc>
              <a:spcBef>
                <a:spcPts val="0"/>
              </a:spcBef>
              <a:spcAft>
                <a:spcPts val="0"/>
              </a:spcAft>
              <a:buSzPts val="1400"/>
              <a:buFont typeface="Anton"/>
              <a:buNone/>
              <a:defRPr b="1" sz="1400">
                <a:latin typeface="Anton"/>
                <a:ea typeface="Anton"/>
                <a:cs typeface="Anton"/>
                <a:sym typeface="Anton"/>
              </a:defRPr>
            </a:lvl4pPr>
            <a:lvl5pPr lvl="4" rtl="0" algn="ctr">
              <a:lnSpc>
                <a:spcPct val="100000"/>
              </a:lnSpc>
              <a:spcBef>
                <a:spcPts val="0"/>
              </a:spcBef>
              <a:spcAft>
                <a:spcPts val="0"/>
              </a:spcAft>
              <a:buSzPts val="1400"/>
              <a:buFont typeface="Anton"/>
              <a:buNone/>
              <a:defRPr b="1" sz="1400">
                <a:latin typeface="Anton"/>
                <a:ea typeface="Anton"/>
                <a:cs typeface="Anton"/>
                <a:sym typeface="Anton"/>
              </a:defRPr>
            </a:lvl5pPr>
            <a:lvl6pPr lvl="5" rtl="0" algn="ctr">
              <a:lnSpc>
                <a:spcPct val="100000"/>
              </a:lnSpc>
              <a:spcBef>
                <a:spcPts val="0"/>
              </a:spcBef>
              <a:spcAft>
                <a:spcPts val="0"/>
              </a:spcAft>
              <a:buSzPts val="1400"/>
              <a:buFont typeface="Anton"/>
              <a:buNone/>
              <a:defRPr b="1" sz="1400">
                <a:latin typeface="Anton"/>
                <a:ea typeface="Anton"/>
                <a:cs typeface="Anton"/>
                <a:sym typeface="Anton"/>
              </a:defRPr>
            </a:lvl6pPr>
            <a:lvl7pPr lvl="6" rtl="0" algn="ctr">
              <a:lnSpc>
                <a:spcPct val="100000"/>
              </a:lnSpc>
              <a:spcBef>
                <a:spcPts val="0"/>
              </a:spcBef>
              <a:spcAft>
                <a:spcPts val="0"/>
              </a:spcAft>
              <a:buSzPts val="1400"/>
              <a:buFont typeface="Anton"/>
              <a:buNone/>
              <a:defRPr b="1" sz="1400">
                <a:latin typeface="Anton"/>
                <a:ea typeface="Anton"/>
                <a:cs typeface="Anton"/>
                <a:sym typeface="Anton"/>
              </a:defRPr>
            </a:lvl7pPr>
            <a:lvl8pPr lvl="7" rtl="0" algn="ctr">
              <a:lnSpc>
                <a:spcPct val="100000"/>
              </a:lnSpc>
              <a:spcBef>
                <a:spcPts val="0"/>
              </a:spcBef>
              <a:spcAft>
                <a:spcPts val="0"/>
              </a:spcAft>
              <a:buSzPts val="1400"/>
              <a:buFont typeface="Anton"/>
              <a:buNone/>
              <a:defRPr b="1" sz="1400">
                <a:latin typeface="Anton"/>
                <a:ea typeface="Anton"/>
                <a:cs typeface="Anton"/>
                <a:sym typeface="Anton"/>
              </a:defRPr>
            </a:lvl8pPr>
            <a:lvl9pPr lvl="8" rtl="0" algn="ctr">
              <a:lnSpc>
                <a:spcPct val="100000"/>
              </a:lnSpc>
              <a:spcBef>
                <a:spcPts val="0"/>
              </a:spcBef>
              <a:spcAft>
                <a:spcPts val="0"/>
              </a:spcAft>
              <a:buSzPts val="1400"/>
              <a:buFont typeface="Anton"/>
              <a:buNone/>
              <a:defRPr b="1" sz="1400">
                <a:latin typeface="Anton"/>
                <a:ea typeface="Anton"/>
                <a:cs typeface="Anton"/>
                <a:sym typeface="Anton"/>
              </a:defRPr>
            </a:lvl9pPr>
          </a:lstStyle>
          <a:p/>
        </p:txBody>
      </p:sp>
      <p:sp>
        <p:nvSpPr>
          <p:cNvPr id="18" name="Google Shape;18;p5"/>
          <p:cNvSpPr txBox="1"/>
          <p:nvPr>
            <p:ph idx="2" type="subTitle"/>
          </p:nvPr>
        </p:nvSpPr>
        <p:spPr>
          <a:xfrm flipH="1">
            <a:off x="5079300" y="3229525"/>
            <a:ext cx="2711100" cy="739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Font typeface="Josefin Slab"/>
              <a:buNone/>
              <a:defRPr sz="1400"/>
            </a:lvl1pPr>
            <a:lvl2pPr lvl="1"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p:txBody>
      </p:sp>
      <p:sp>
        <p:nvSpPr>
          <p:cNvPr id="19" name="Google Shape;19;p5"/>
          <p:cNvSpPr txBox="1"/>
          <p:nvPr>
            <p:ph idx="3" type="subTitle"/>
          </p:nvPr>
        </p:nvSpPr>
        <p:spPr>
          <a:xfrm flipH="1">
            <a:off x="1858635" y="2904500"/>
            <a:ext cx="1701300" cy="445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1400"/>
              <a:buFont typeface="Anton"/>
              <a:buNone/>
              <a:defRPr sz="1800">
                <a:latin typeface="Anton"/>
                <a:ea typeface="Anton"/>
                <a:cs typeface="Anton"/>
                <a:sym typeface="Anton"/>
              </a:defRPr>
            </a:lvl1pPr>
            <a:lvl2pPr lvl="1" rtl="0" algn="ctr">
              <a:lnSpc>
                <a:spcPct val="100000"/>
              </a:lnSpc>
              <a:spcBef>
                <a:spcPts val="0"/>
              </a:spcBef>
              <a:spcAft>
                <a:spcPts val="0"/>
              </a:spcAft>
              <a:buSzPts val="1400"/>
              <a:buFont typeface="Anton"/>
              <a:buNone/>
              <a:defRPr b="1" sz="1400">
                <a:latin typeface="Anton"/>
                <a:ea typeface="Anton"/>
                <a:cs typeface="Anton"/>
                <a:sym typeface="Anton"/>
              </a:defRPr>
            </a:lvl2pPr>
            <a:lvl3pPr lvl="2" rtl="0" algn="ctr">
              <a:lnSpc>
                <a:spcPct val="100000"/>
              </a:lnSpc>
              <a:spcBef>
                <a:spcPts val="0"/>
              </a:spcBef>
              <a:spcAft>
                <a:spcPts val="0"/>
              </a:spcAft>
              <a:buSzPts val="1400"/>
              <a:buFont typeface="Anton"/>
              <a:buNone/>
              <a:defRPr b="1" sz="1400">
                <a:latin typeface="Anton"/>
                <a:ea typeface="Anton"/>
                <a:cs typeface="Anton"/>
                <a:sym typeface="Anton"/>
              </a:defRPr>
            </a:lvl3pPr>
            <a:lvl4pPr lvl="3" rtl="0" algn="ctr">
              <a:lnSpc>
                <a:spcPct val="100000"/>
              </a:lnSpc>
              <a:spcBef>
                <a:spcPts val="0"/>
              </a:spcBef>
              <a:spcAft>
                <a:spcPts val="0"/>
              </a:spcAft>
              <a:buSzPts val="1400"/>
              <a:buFont typeface="Anton"/>
              <a:buNone/>
              <a:defRPr b="1" sz="1400">
                <a:latin typeface="Anton"/>
                <a:ea typeface="Anton"/>
                <a:cs typeface="Anton"/>
                <a:sym typeface="Anton"/>
              </a:defRPr>
            </a:lvl4pPr>
            <a:lvl5pPr lvl="4" rtl="0" algn="ctr">
              <a:lnSpc>
                <a:spcPct val="100000"/>
              </a:lnSpc>
              <a:spcBef>
                <a:spcPts val="0"/>
              </a:spcBef>
              <a:spcAft>
                <a:spcPts val="0"/>
              </a:spcAft>
              <a:buSzPts val="1400"/>
              <a:buFont typeface="Anton"/>
              <a:buNone/>
              <a:defRPr b="1" sz="1400">
                <a:latin typeface="Anton"/>
                <a:ea typeface="Anton"/>
                <a:cs typeface="Anton"/>
                <a:sym typeface="Anton"/>
              </a:defRPr>
            </a:lvl5pPr>
            <a:lvl6pPr lvl="5" rtl="0" algn="ctr">
              <a:lnSpc>
                <a:spcPct val="100000"/>
              </a:lnSpc>
              <a:spcBef>
                <a:spcPts val="0"/>
              </a:spcBef>
              <a:spcAft>
                <a:spcPts val="0"/>
              </a:spcAft>
              <a:buSzPts val="1400"/>
              <a:buFont typeface="Anton"/>
              <a:buNone/>
              <a:defRPr b="1" sz="1400">
                <a:latin typeface="Anton"/>
                <a:ea typeface="Anton"/>
                <a:cs typeface="Anton"/>
                <a:sym typeface="Anton"/>
              </a:defRPr>
            </a:lvl6pPr>
            <a:lvl7pPr lvl="6" rtl="0" algn="ctr">
              <a:lnSpc>
                <a:spcPct val="100000"/>
              </a:lnSpc>
              <a:spcBef>
                <a:spcPts val="0"/>
              </a:spcBef>
              <a:spcAft>
                <a:spcPts val="0"/>
              </a:spcAft>
              <a:buSzPts val="1400"/>
              <a:buFont typeface="Anton"/>
              <a:buNone/>
              <a:defRPr b="1" sz="1400">
                <a:latin typeface="Anton"/>
                <a:ea typeface="Anton"/>
                <a:cs typeface="Anton"/>
                <a:sym typeface="Anton"/>
              </a:defRPr>
            </a:lvl7pPr>
            <a:lvl8pPr lvl="7" rtl="0" algn="ctr">
              <a:lnSpc>
                <a:spcPct val="100000"/>
              </a:lnSpc>
              <a:spcBef>
                <a:spcPts val="0"/>
              </a:spcBef>
              <a:spcAft>
                <a:spcPts val="0"/>
              </a:spcAft>
              <a:buSzPts val="1400"/>
              <a:buFont typeface="Anton"/>
              <a:buNone/>
              <a:defRPr b="1" sz="1400">
                <a:latin typeface="Anton"/>
                <a:ea typeface="Anton"/>
                <a:cs typeface="Anton"/>
                <a:sym typeface="Anton"/>
              </a:defRPr>
            </a:lvl8pPr>
            <a:lvl9pPr lvl="8" rtl="0" algn="ctr">
              <a:lnSpc>
                <a:spcPct val="100000"/>
              </a:lnSpc>
              <a:spcBef>
                <a:spcPts val="0"/>
              </a:spcBef>
              <a:spcAft>
                <a:spcPts val="0"/>
              </a:spcAft>
              <a:buSzPts val="1400"/>
              <a:buFont typeface="Anton"/>
              <a:buNone/>
              <a:defRPr b="1" sz="1400">
                <a:latin typeface="Anton"/>
                <a:ea typeface="Anton"/>
                <a:cs typeface="Anton"/>
                <a:sym typeface="Anton"/>
              </a:defRPr>
            </a:lvl9pPr>
          </a:lstStyle>
          <a:p/>
        </p:txBody>
      </p:sp>
      <p:sp>
        <p:nvSpPr>
          <p:cNvPr id="20" name="Google Shape;20;p5"/>
          <p:cNvSpPr txBox="1"/>
          <p:nvPr>
            <p:ph idx="4" type="subTitle"/>
          </p:nvPr>
        </p:nvSpPr>
        <p:spPr>
          <a:xfrm flipH="1">
            <a:off x="1353800" y="3229525"/>
            <a:ext cx="2711100" cy="739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Font typeface="Josefin Slab"/>
              <a:buNone/>
              <a:defRPr sz="1400"/>
            </a:lvl1pPr>
            <a:lvl2pPr lvl="1"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p:txBody>
      </p:sp>
      <p:sp>
        <p:nvSpPr>
          <p:cNvPr id="21" name="Google Shape;21;p5"/>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blipFill>
          <a:blip r:embed="rId2">
            <a:alphaModFix/>
          </a:blip>
          <a:stretch>
            <a:fillRect/>
          </a:stretch>
        </a:blipFill>
      </p:bgPr>
    </p:bg>
    <p:spTree>
      <p:nvGrpSpPr>
        <p:cNvPr id="22" name="Shape 22"/>
        <p:cNvGrpSpPr/>
        <p:nvPr/>
      </p:nvGrpSpPr>
      <p:grpSpPr>
        <a:xfrm>
          <a:off x="0" y="0"/>
          <a:ext cx="0" cy="0"/>
          <a:chOff x="0" y="0"/>
          <a:chExt cx="0" cy="0"/>
        </a:xfrm>
      </p:grpSpPr>
      <p:sp>
        <p:nvSpPr>
          <p:cNvPr id="23" name="Google Shape;23;p6"/>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o título 1">
  <p:cSld name="TITLE_ONLY_1">
    <p:bg>
      <p:bgPr>
        <a:blipFill>
          <a:blip r:embed="rId2">
            <a:alphaModFix/>
          </a:blip>
          <a:stretch>
            <a:fillRect/>
          </a:stretch>
        </a:blipFill>
      </p:bgPr>
    </p:bg>
    <p:spTree>
      <p:nvGrpSpPr>
        <p:cNvPr id="24" name="Shape 24"/>
        <p:cNvGrpSpPr/>
        <p:nvPr/>
      </p:nvGrpSpPr>
      <p:grpSpPr>
        <a:xfrm>
          <a:off x="0" y="0"/>
          <a:ext cx="0" cy="0"/>
          <a:chOff x="0" y="0"/>
          <a:chExt cx="0" cy="0"/>
        </a:xfrm>
      </p:grpSpPr>
      <p:sp>
        <p:nvSpPr>
          <p:cNvPr id="25" name="Google Shape;25;p7"/>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blipFill>
          <a:blip r:embed="rId2">
            <a:alphaModFix/>
          </a:blip>
          <a:stretch>
            <a:fillRect/>
          </a:stretch>
        </a:blipFill>
      </p:bgPr>
    </p:bg>
    <p:spTree>
      <p:nvGrpSpPr>
        <p:cNvPr id="26" name="Shape 26"/>
        <p:cNvGrpSpPr/>
        <p:nvPr/>
      </p:nvGrpSpPr>
      <p:grpSpPr>
        <a:xfrm>
          <a:off x="0" y="0"/>
          <a:ext cx="0" cy="0"/>
          <a:chOff x="0" y="0"/>
          <a:chExt cx="0" cy="0"/>
        </a:xfrm>
      </p:grpSpPr>
      <p:sp>
        <p:nvSpPr>
          <p:cNvPr id="27" name="Google Shape;27;p8"/>
          <p:cNvSpPr txBox="1"/>
          <p:nvPr>
            <p:ph idx="1" type="subTitle"/>
          </p:nvPr>
        </p:nvSpPr>
        <p:spPr>
          <a:xfrm>
            <a:off x="2487163" y="1434600"/>
            <a:ext cx="3367800" cy="22743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2800"/>
              <a:buNone/>
              <a:defRPr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8" name="Google Shape;28;p8"/>
          <p:cNvSpPr txBox="1"/>
          <p:nvPr>
            <p:ph type="title"/>
          </p:nvPr>
        </p:nvSpPr>
        <p:spPr>
          <a:xfrm>
            <a:off x="6530228" y="1434600"/>
            <a:ext cx="1967100" cy="22743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None/>
              <a:defRPr sz="48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blipFill>
          <a:blip r:embed="rId2">
            <a:alphaModFix/>
          </a:blip>
          <a:stretch>
            <a:fillRect/>
          </a:stretch>
        </a:blipFill>
      </p:bgPr>
    </p:bg>
    <p:spTree>
      <p:nvGrpSpPr>
        <p:cNvPr id="29" name="Shape 29"/>
        <p:cNvGrpSpPr/>
        <p:nvPr/>
      </p:nvGrpSpPr>
      <p:grpSpPr>
        <a:xfrm>
          <a:off x="0" y="0"/>
          <a:ext cx="0" cy="0"/>
          <a:chOff x="0" y="0"/>
          <a:chExt cx="0" cy="0"/>
        </a:xfrm>
      </p:grpSpPr>
      <p:sp>
        <p:nvSpPr>
          <p:cNvPr id="30" name="Google Shape;30;p9"/>
          <p:cNvSpPr txBox="1"/>
          <p:nvPr>
            <p:ph type="title"/>
          </p:nvPr>
        </p:nvSpPr>
        <p:spPr>
          <a:xfrm>
            <a:off x="2422250" y="1418700"/>
            <a:ext cx="4299600" cy="2306100"/>
          </a:xfrm>
          <a:prstGeom prst="rect">
            <a:avLst/>
          </a:prstGeom>
        </p:spPr>
        <p:txBody>
          <a:bodyPr anchorCtr="0" anchor="ctr" bIns="91425" lIns="91425" spcFirstLastPara="1" rIns="91425" wrap="square" tIns="91425">
            <a:noAutofit/>
          </a:bodyPr>
          <a:lstStyle>
            <a:lvl1pPr lvl="0" algn="ctr">
              <a:spcBef>
                <a:spcPts val="0"/>
              </a:spcBef>
              <a:spcAft>
                <a:spcPts val="0"/>
              </a:spcAft>
              <a:buSzPts val="4800"/>
              <a:buNone/>
              <a:defRPr sz="72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blipFill>
          <a:blip r:embed="rId2">
            <a:alphaModFix/>
          </a:blip>
          <a:stretch>
            <a:fillRect/>
          </a:stretch>
        </a:blipFill>
      </p:bgPr>
    </p:bg>
    <p:spTree>
      <p:nvGrpSpPr>
        <p:cNvPr id="31" name="Shape 31"/>
        <p:cNvGrpSpPr/>
        <p:nvPr/>
      </p:nvGrpSpPr>
      <p:grpSpPr>
        <a:xfrm>
          <a:off x="0" y="0"/>
          <a:ext cx="0" cy="0"/>
          <a:chOff x="0" y="0"/>
          <a:chExt cx="0" cy="0"/>
        </a:xfrm>
      </p:grpSpPr>
      <p:sp>
        <p:nvSpPr>
          <p:cNvPr id="32" name="Google Shape;32;p10"/>
          <p:cNvSpPr txBox="1"/>
          <p:nvPr>
            <p:ph type="title"/>
          </p:nvPr>
        </p:nvSpPr>
        <p:spPr>
          <a:xfrm>
            <a:off x="522825" y="971850"/>
            <a:ext cx="3787800" cy="3199800"/>
          </a:xfrm>
          <a:prstGeom prst="rect">
            <a:avLst/>
          </a:prstGeom>
        </p:spPr>
        <p:txBody>
          <a:bodyPr anchorCtr="0" anchor="ctr" bIns="91425" lIns="91425" spcFirstLastPara="1" rIns="91425" wrap="square" tIns="91425">
            <a:noAutofit/>
          </a:bodyPr>
          <a:lstStyle>
            <a:lvl1pPr lvl="0" algn="r">
              <a:spcBef>
                <a:spcPts val="0"/>
              </a:spcBef>
              <a:spcAft>
                <a:spcPts val="0"/>
              </a:spcAft>
              <a:buSzPts val="4200"/>
              <a:buNone/>
              <a:defRPr sz="60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3" name="Google Shape;33;p10"/>
          <p:cNvSpPr txBox="1"/>
          <p:nvPr>
            <p:ph idx="1" type="subTitle"/>
          </p:nvPr>
        </p:nvSpPr>
        <p:spPr>
          <a:xfrm>
            <a:off x="4799950" y="1954200"/>
            <a:ext cx="1940100" cy="1235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100"/>
              <a:buNone/>
              <a:defRPr sz="14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4" name="Google Shape;34;p10"/>
          <p:cNvSpPr txBox="1"/>
          <p:nvPr>
            <p:ph hasCustomPrompt="1" idx="2" type="title"/>
          </p:nvPr>
        </p:nvSpPr>
        <p:spPr>
          <a:xfrm>
            <a:off x="4849170" y="1001125"/>
            <a:ext cx="2026800" cy="1814700"/>
          </a:xfrm>
          <a:prstGeom prst="rect">
            <a:avLst/>
          </a:prstGeom>
        </p:spPr>
        <p:txBody>
          <a:bodyPr anchorCtr="0" anchor="t" bIns="91425" lIns="91425" spcFirstLastPara="1" rIns="91425" wrap="square" tIns="91425">
            <a:noAutofit/>
          </a:bodyPr>
          <a:lstStyle>
            <a:lvl1pPr lvl="0" rtl="0">
              <a:spcBef>
                <a:spcPts val="0"/>
              </a:spcBef>
              <a:spcAft>
                <a:spcPts val="0"/>
              </a:spcAft>
              <a:buSzPts val="12000"/>
              <a:buNone/>
              <a:defRPr sz="14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theme" Target="../theme/theme1.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2"/>
              </a:buClr>
              <a:buSzPts val="2800"/>
              <a:buFont typeface="Rajdhani"/>
              <a:buNone/>
              <a:defRPr b="1" sz="2800">
                <a:solidFill>
                  <a:schemeClr val="lt2"/>
                </a:solidFill>
                <a:latin typeface="Rajdhani"/>
                <a:ea typeface="Rajdhani"/>
                <a:cs typeface="Rajdhani"/>
                <a:sym typeface="Rajdhani"/>
              </a:defRPr>
            </a:lvl1pPr>
            <a:lvl2pPr lvl="1">
              <a:spcBef>
                <a:spcPts val="0"/>
              </a:spcBef>
              <a:spcAft>
                <a:spcPts val="0"/>
              </a:spcAft>
              <a:buClr>
                <a:schemeClr val="lt2"/>
              </a:buClr>
              <a:buSzPts val="2800"/>
              <a:buFont typeface="Rajdhani"/>
              <a:buNone/>
              <a:defRPr b="1" sz="2800">
                <a:solidFill>
                  <a:schemeClr val="lt2"/>
                </a:solidFill>
                <a:latin typeface="Rajdhani"/>
                <a:ea typeface="Rajdhani"/>
                <a:cs typeface="Rajdhani"/>
                <a:sym typeface="Rajdhani"/>
              </a:defRPr>
            </a:lvl2pPr>
            <a:lvl3pPr lvl="2">
              <a:spcBef>
                <a:spcPts val="0"/>
              </a:spcBef>
              <a:spcAft>
                <a:spcPts val="0"/>
              </a:spcAft>
              <a:buClr>
                <a:schemeClr val="lt2"/>
              </a:buClr>
              <a:buSzPts val="2800"/>
              <a:buFont typeface="Rajdhani"/>
              <a:buNone/>
              <a:defRPr b="1" sz="2800">
                <a:solidFill>
                  <a:schemeClr val="lt2"/>
                </a:solidFill>
                <a:latin typeface="Rajdhani"/>
                <a:ea typeface="Rajdhani"/>
                <a:cs typeface="Rajdhani"/>
                <a:sym typeface="Rajdhani"/>
              </a:defRPr>
            </a:lvl3pPr>
            <a:lvl4pPr lvl="3">
              <a:spcBef>
                <a:spcPts val="0"/>
              </a:spcBef>
              <a:spcAft>
                <a:spcPts val="0"/>
              </a:spcAft>
              <a:buClr>
                <a:schemeClr val="lt2"/>
              </a:buClr>
              <a:buSzPts val="2800"/>
              <a:buFont typeface="Rajdhani"/>
              <a:buNone/>
              <a:defRPr b="1" sz="2800">
                <a:solidFill>
                  <a:schemeClr val="lt2"/>
                </a:solidFill>
                <a:latin typeface="Rajdhani"/>
                <a:ea typeface="Rajdhani"/>
                <a:cs typeface="Rajdhani"/>
                <a:sym typeface="Rajdhani"/>
              </a:defRPr>
            </a:lvl4pPr>
            <a:lvl5pPr lvl="4">
              <a:spcBef>
                <a:spcPts val="0"/>
              </a:spcBef>
              <a:spcAft>
                <a:spcPts val="0"/>
              </a:spcAft>
              <a:buClr>
                <a:schemeClr val="lt2"/>
              </a:buClr>
              <a:buSzPts val="2800"/>
              <a:buFont typeface="Rajdhani"/>
              <a:buNone/>
              <a:defRPr b="1" sz="2800">
                <a:solidFill>
                  <a:schemeClr val="lt2"/>
                </a:solidFill>
                <a:latin typeface="Rajdhani"/>
                <a:ea typeface="Rajdhani"/>
                <a:cs typeface="Rajdhani"/>
                <a:sym typeface="Rajdhani"/>
              </a:defRPr>
            </a:lvl5pPr>
            <a:lvl6pPr lvl="5">
              <a:spcBef>
                <a:spcPts val="0"/>
              </a:spcBef>
              <a:spcAft>
                <a:spcPts val="0"/>
              </a:spcAft>
              <a:buClr>
                <a:schemeClr val="lt2"/>
              </a:buClr>
              <a:buSzPts val="2800"/>
              <a:buFont typeface="Rajdhani"/>
              <a:buNone/>
              <a:defRPr b="1" sz="2800">
                <a:solidFill>
                  <a:schemeClr val="lt2"/>
                </a:solidFill>
                <a:latin typeface="Rajdhani"/>
                <a:ea typeface="Rajdhani"/>
                <a:cs typeface="Rajdhani"/>
                <a:sym typeface="Rajdhani"/>
              </a:defRPr>
            </a:lvl6pPr>
            <a:lvl7pPr lvl="6">
              <a:spcBef>
                <a:spcPts val="0"/>
              </a:spcBef>
              <a:spcAft>
                <a:spcPts val="0"/>
              </a:spcAft>
              <a:buClr>
                <a:schemeClr val="lt2"/>
              </a:buClr>
              <a:buSzPts val="2800"/>
              <a:buFont typeface="Rajdhani"/>
              <a:buNone/>
              <a:defRPr b="1" sz="2800">
                <a:solidFill>
                  <a:schemeClr val="lt2"/>
                </a:solidFill>
                <a:latin typeface="Rajdhani"/>
                <a:ea typeface="Rajdhani"/>
                <a:cs typeface="Rajdhani"/>
                <a:sym typeface="Rajdhani"/>
              </a:defRPr>
            </a:lvl7pPr>
            <a:lvl8pPr lvl="7">
              <a:spcBef>
                <a:spcPts val="0"/>
              </a:spcBef>
              <a:spcAft>
                <a:spcPts val="0"/>
              </a:spcAft>
              <a:buClr>
                <a:schemeClr val="lt2"/>
              </a:buClr>
              <a:buSzPts val="2800"/>
              <a:buFont typeface="Rajdhani"/>
              <a:buNone/>
              <a:defRPr b="1" sz="2800">
                <a:solidFill>
                  <a:schemeClr val="lt2"/>
                </a:solidFill>
                <a:latin typeface="Rajdhani"/>
                <a:ea typeface="Rajdhani"/>
                <a:cs typeface="Rajdhani"/>
                <a:sym typeface="Rajdhani"/>
              </a:defRPr>
            </a:lvl8pPr>
            <a:lvl9pPr lvl="8">
              <a:spcBef>
                <a:spcPts val="0"/>
              </a:spcBef>
              <a:spcAft>
                <a:spcPts val="0"/>
              </a:spcAft>
              <a:buClr>
                <a:schemeClr val="lt2"/>
              </a:buClr>
              <a:buSzPts val="2800"/>
              <a:buFont typeface="Rajdhani"/>
              <a:buNone/>
              <a:defRPr b="1" sz="2800">
                <a:solidFill>
                  <a:schemeClr val="lt2"/>
                </a:solidFill>
                <a:latin typeface="Rajdhani"/>
                <a:ea typeface="Rajdhani"/>
                <a:cs typeface="Rajdhani"/>
                <a:sym typeface="Rajdhani"/>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04800" lvl="0" marL="457200">
              <a:lnSpc>
                <a:spcPct val="115000"/>
              </a:lnSpc>
              <a:spcBef>
                <a:spcPts val="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1pPr>
            <a:lvl2pPr indent="-304800" lvl="1" marL="9144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2pPr>
            <a:lvl3pPr indent="-304800" lvl="2" marL="13716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3pPr>
            <a:lvl4pPr indent="-304800" lvl="3" marL="18288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4pPr>
            <a:lvl5pPr indent="-304800" lvl="4" marL="22860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5pPr>
            <a:lvl6pPr indent="-304800" lvl="5" marL="27432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6pPr>
            <a:lvl7pPr indent="-304800" lvl="6" marL="32004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7pPr>
            <a:lvl8pPr indent="-304800" lvl="7" marL="36576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8pPr>
            <a:lvl9pPr indent="-304800" lvl="8" marL="4114800">
              <a:lnSpc>
                <a:spcPct val="115000"/>
              </a:lnSpc>
              <a:spcBef>
                <a:spcPts val="1600"/>
              </a:spcBef>
              <a:spcAft>
                <a:spcPts val="160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1.xml"/><Relationship Id="rId3" Type="http://schemas.openxmlformats.org/officeDocument/2006/relationships/image" Target="../media/image17.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2.xml"/><Relationship Id="rId3" Type="http://schemas.openxmlformats.org/officeDocument/2006/relationships/image" Target="../media/image18.png"/><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3.xml"/><Relationship Id="rId3" Type="http://schemas.openxmlformats.org/officeDocument/2006/relationships/image" Target="../media/image21.png"/><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4.xml"/><Relationship Id="rId3" Type="http://schemas.openxmlformats.org/officeDocument/2006/relationships/image" Target="../media/image24.png"/><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5.xml"/><Relationship Id="rId3" Type="http://schemas.openxmlformats.org/officeDocument/2006/relationships/image" Target="../media/image2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6.xml"/><Relationship Id="rId3" Type="http://schemas.openxmlformats.org/officeDocument/2006/relationships/image" Target="../media/image3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7.xml"/><Relationship Id="rId3" Type="http://schemas.openxmlformats.org/officeDocument/2006/relationships/image" Target="../media/image3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8.xml"/><Relationship Id="rId3" Type="http://schemas.openxmlformats.org/officeDocument/2006/relationships/image" Target="../media/image3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9.xml"/><Relationship Id="rId3" Type="http://schemas.openxmlformats.org/officeDocument/2006/relationships/image" Target="../media/image38.png"/><Relationship Id="rId4" Type="http://schemas.openxmlformats.org/officeDocument/2006/relationships/image" Target="../media/image3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 Id="rId3"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0.xml"/><Relationship Id="rId3" Type="http://schemas.openxmlformats.org/officeDocument/2006/relationships/image" Target="../media/image34.png"/><Relationship Id="rId4" Type="http://schemas.openxmlformats.org/officeDocument/2006/relationships/image" Target="../media/image4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 Id="rId3" Type="http://schemas.openxmlformats.org/officeDocument/2006/relationships/image" Target="../media/image4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51.png"/><Relationship Id="rId4" Type="http://schemas.openxmlformats.org/officeDocument/2006/relationships/image" Target="../media/image40.png"/><Relationship Id="rId5" Type="http://schemas.openxmlformats.org/officeDocument/2006/relationships/image" Target="../media/image42.png"/><Relationship Id="rId6" Type="http://schemas.openxmlformats.org/officeDocument/2006/relationships/image" Target="../media/image4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44.png"/><Relationship Id="rId4" Type="http://schemas.openxmlformats.org/officeDocument/2006/relationships/image" Target="../media/image4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44.png"/><Relationship Id="rId4" Type="http://schemas.openxmlformats.org/officeDocument/2006/relationships/image" Target="../media/image4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 Id="rId3" Type="http://schemas.openxmlformats.org/officeDocument/2006/relationships/image" Target="../media/image5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5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54.png"/><Relationship Id="rId4" Type="http://schemas.openxmlformats.org/officeDocument/2006/relationships/image" Target="../media/image5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65.png"/><Relationship Id="rId4" Type="http://schemas.openxmlformats.org/officeDocument/2006/relationships/image" Target="../media/image6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57.png"/><Relationship Id="rId4" Type="http://schemas.openxmlformats.org/officeDocument/2006/relationships/image" Target="../media/image5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 Id="rId3" Type="http://schemas.openxmlformats.org/officeDocument/2006/relationships/image" Target="../media/image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1.xml"/><Relationship Id="rId3" Type="http://schemas.openxmlformats.org/officeDocument/2006/relationships/image" Target="../media/image59.png"/><Relationship Id="rId4" Type="http://schemas.openxmlformats.org/officeDocument/2006/relationships/image" Target="../media/image6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3.xml"/><Relationship Id="rId3" Type="http://schemas.openxmlformats.org/officeDocument/2006/relationships/image" Target="../media/image6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8.xml"/><Relationship Id="rId3" Type="http://schemas.openxmlformats.org/officeDocument/2006/relationships/image" Target="../media/image14.png"/><Relationship Id="rId4" Type="http://schemas.openxmlformats.org/officeDocument/2006/relationships/image" Target="../media/image13.png"/><Relationship Id="rId5" Type="http://schemas.openxmlformats.org/officeDocument/2006/relationships/image" Target="../media/image1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9.xml"/><Relationship Id="rId3"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29"/>
          <p:cNvSpPr txBox="1"/>
          <p:nvPr>
            <p:ph type="ctrTitle"/>
          </p:nvPr>
        </p:nvSpPr>
        <p:spPr>
          <a:xfrm>
            <a:off x="720000" y="321125"/>
            <a:ext cx="7794600" cy="259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en">
                <a:latin typeface="Rajdhani SemiBold"/>
                <a:ea typeface="Rajdhani SemiBold"/>
                <a:cs typeface="Rajdhani SemiBold"/>
                <a:sym typeface="Rajdhani SemiBold"/>
              </a:rPr>
              <a:t>SC1015 Mini Project</a:t>
            </a:r>
            <a:endParaRPr b="0">
              <a:latin typeface="Rajdhani SemiBold"/>
              <a:ea typeface="Rajdhani SemiBold"/>
              <a:cs typeface="Rajdhani SemiBold"/>
              <a:sym typeface="Rajdhani SemiBold"/>
            </a:endParaRPr>
          </a:p>
          <a:p>
            <a:pPr indent="0" lvl="0" marL="0" rtl="0" algn="l">
              <a:spcBef>
                <a:spcPts val="0"/>
              </a:spcBef>
              <a:spcAft>
                <a:spcPts val="0"/>
              </a:spcAft>
              <a:buNone/>
            </a:pPr>
            <a:r>
              <a:rPr b="0" lang="en" sz="6000">
                <a:latin typeface="Rajdhani SemiBold"/>
                <a:ea typeface="Rajdhani SemiBold"/>
                <a:cs typeface="Rajdhani SemiBold"/>
                <a:sym typeface="Rajdhani SemiBold"/>
              </a:rPr>
              <a:t>Heart Disease Detection</a:t>
            </a:r>
            <a:endParaRPr b="0" sz="6000">
              <a:latin typeface="Rajdhani SemiBold"/>
              <a:ea typeface="Rajdhani SemiBold"/>
              <a:cs typeface="Rajdhani SemiBold"/>
              <a:sym typeface="Rajdhani SemiBold"/>
            </a:endParaRPr>
          </a:p>
        </p:txBody>
      </p:sp>
      <p:sp>
        <p:nvSpPr>
          <p:cNvPr id="159" name="Google Shape;159;p29"/>
          <p:cNvSpPr txBox="1"/>
          <p:nvPr>
            <p:ph idx="1" type="subTitle"/>
          </p:nvPr>
        </p:nvSpPr>
        <p:spPr>
          <a:xfrm>
            <a:off x="720000" y="2571750"/>
            <a:ext cx="4559700" cy="24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Darker Grotesque SemiBold"/>
                <a:ea typeface="Darker Grotesque SemiBold"/>
                <a:cs typeface="Darker Grotesque SemiBold"/>
                <a:sym typeface="Darker Grotesque SemiBold"/>
              </a:rPr>
              <a:t>DSF2</a:t>
            </a:r>
            <a:endParaRPr sz="2400">
              <a:latin typeface="Darker Grotesque SemiBold"/>
              <a:ea typeface="Darker Grotesque SemiBold"/>
              <a:cs typeface="Darker Grotesque SemiBold"/>
              <a:sym typeface="Darker Grotesque SemiBold"/>
            </a:endParaRPr>
          </a:p>
          <a:p>
            <a:pPr indent="0" lvl="0" marL="0" rtl="0" algn="l">
              <a:spcBef>
                <a:spcPts val="0"/>
              </a:spcBef>
              <a:spcAft>
                <a:spcPts val="0"/>
              </a:spcAft>
              <a:buNone/>
            </a:pPr>
            <a:r>
              <a:t/>
            </a:r>
            <a:endParaRPr sz="2000">
              <a:latin typeface="Darker Grotesque SemiBold"/>
              <a:ea typeface="Darker Grotesque SemiBold"/>
              <a:cs typeface="Darker Grotesque SemiBold"/>
              <a:sym typeface="Darker Grotesque SemiBold"/>
            </a:endParaRPr>
          </a:p>
          <a:p>
            <a:pPr indent="0" lvl="0" marL="0" rtl="0" algn="l">
              <a:spcBef>
                <a:spcPts val="0"/>
              </a:spcBef>
              <a:spcAft>
                <a:spcPts val="0"/>
              </a:spcAft>
              <a:buNone/>
            </a:pPr>
            <a:r>
              <a:rPr lang="en" sz="2000">
                <a:latin typeface="Darker Grotesque SemiBold"/>
                <a:ea typeface="Darker Grotesque SemiBold"/>
                <a:cs typeface="Darker Grotesque SemiBold"/>
                <a:sym typeface="Darker Grotesque SemiBold"/>
              </a:rPr>
              <a:t>Created by: </a:t>
            </a:r>
            <a:endParaRPr sz="2000">
              <a:latin typeface="Darker Grotesque SemiBold"/>
              <a:ea typeface="Darker Grotesque SemiBold"/>
              <a:cs typeface="Darker Grotesque SemiBold"/>
              <a:sym typeface="Darker Grotesque SemiBold"/>
            </a:endParaRPr>
          </a:p>
          <a:p>
            <a:pPr indent="0" lvl="0" marL="0" rtl="0" algn="l">
              <a:spcBef>
                <a:spcPts val="0"/>
              </a:spcBef>
              <a:spcAft>
                <a:spcPts val="0"/>
              </a:spcAft>
              <a:buNone/>
            </a:pPr>
            <a:r>
              <a:rPr lang="en" sz="2000">
                <a:latin typeface="Darker Grotesque SemiBold"/>
                <a:ea typeface="Darker Grotesque SemiBold"/>
                <a:cs typeface="Darker Grotesque SemiBold"/>
                <a:sym typeface="Darker Grotesque SemiBold"/>
              </a:rPr>
              <a:t>Aloysius Ang Kirk Zhao (U2120520B)</a:t>
            </a:r>
            <a:endParaRPr sz="2000">
              <a:latin typeface="Darker Grotesque SemiBold"/>
              <a:ea typeface="Darker Grotesque SemiBold"/>
              <a:cs typeface="Darker Grotesque SemiBold"/>
              <a:sym typeface="Darker Grotesque SemiBold"/>
            </a:endParaRPr>
          </a:p>
          <a:p>
            <a:pPr indent="0" lvl="0" marL="0" rtl="0" algn="l">
              <a:spcBef>
                <a:spcPts val="0"/>
              </a:spcBef>
              <a:spcAft>
                <a:spcPts val="0"/>
              </a:spcAft>
              <a:buNone/>
            </a:pPr>
            <a:r>
              <a:rPr lang="en" sz="2000">
                <a:latin typeface="Darker Grotesque SemiBold"/>
                <a:ea typeface="Darker Grotesque SemiBold"/>
                <a:cs typeface="Darker Grotesque SemiBold"/>
                <a:sym typeface="Darker Grotesque SemiBold"/>
              </a:rPr>
              <a:t>Chia Jer Wen (U2120972F)</a:t>
            </a:r>
            <a:endParaRPr sz="2000">
              <a:latin typeface="Darker Grotesque SemiBold"/>
              <a:ea typeface="Darker Grotesque SemiBold"/>
              <a:cs typeface="Darker Grotesque SemiBold"/>
              <a:sym typeface="Darker Grotesque SemiBold"/>
            </a:endParaRPr>
          </a:p>
          <a:p>
            <a:pPr indent="0" lvl="0" marL="0" rtl="0" algn="l">
              <a:lnSpc>
                <a:spcPct val="100000"/>
              </a:lnSpc>
              <a:spcBef>
                <a:spcPts val="0"/>
              </a:spcBef>
              <a:spcAft>
                <a:spcPts val="0"/>
              </a:spcAft>
              <a:buNone/>
            </a:pPr>
            <a:r>
              <a:rPr lang="en" sz="2000">
                <a:latin typeface="Darker Grotesque SemiBold"/>
                <a:ea typeface="Darker Grotesque SemiBold"/>
                <a:cs typeface="Darker Grotesque SemiBold"/>
                <a:sym typeface="Darker Grotesque SemiBold"/>
              </a:rPr>
              <a:t>Hill Seah Wen Qi (U2121346H)</a:t>
            </a:r>
            <a:endParaRPr sz="2000">
              <a:latin typeface="Darker Grotesque SemiBold"/>
              <a:ea typeface="Darker Grotesque SemiBold"/>
              <a:cs typeface="Darker Grotesque SemiBold"/>
              <a:sym typeface="Darker Grotesque SemiBold"/>
            </a:endParaRPr>
          </a:p>
          <a:p>
            <a:pPr indent="0" lvl="0" marL="0" rtl="0" algn="l">
              <a:spcBef>
                <a:spcPts val="1600"/>
              </a:spcBef>
              <a:spcAft>
                <a:spcPts val="0"/>
              </a:spcAft>
              <a:buNone/>
            </a:pPr>
            <a:r>
              <a:rPr lang="en" sz="2000"/>
              <a:t> </a:t>
            </a:r>
            <a:endParaRPr sz="2000"/>
          </a:p>
          <a:p>
            <a:pPr indent="0" lvl="0" marL="0" rtl="0" algn="l">
              <a:lnSpc>
                <a:spcPct val="115000"/>
              </a:lnSpc>
              <a:spcBef>
                <a:spcPts val="0"/>
              </a:spcBef>
              <a:spcAft>
                <a:spcPts val="0"/>
              </a:spcAft>
              <a:buNone/>
            </a:pPr>
            <a:r>
              <a:t/>
            </a:r>
            <a:endParaRPr sz="2000"/>
          </a:p>
          <a:p>
            <a:pPr indent="0" lvl="0" marL="0" rtl="0" algn="l">
              <a:spcBef>
                <a:spcPts val="1600"/>
              </a:spcBef>
              <a:spcAft>
                <a:spcPts val="0"/>
              </a:spcAft>
              <a:buNone/>
            </a:pPr>
            <a:r>
              <a:t/>
            </a:r>
            <a:endParaRPr sz="24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38"/>
          <p:cNvSpPr/>
          <p:nvPr/>
        </p:nvSpPr>
        <p:spPr>
          <a:xfrm>
            <a:off x="331900" y="1679975"/>
            <a:ext cx="3141900" cy="1645500"/>
          </a:xfrm>
          <a:prstGeom prst="chevron">
            <a:avLst>
              <a:gd fmla="val 50000" name="adj"/>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38"/>
          <p:cNvSpPr/>
          <p:nvPr/>
        </p:nvSpPr>
        <p:spPr>
          <a:xfrm>
            <a:off x="2936532" y="1679975"/>
            <a:ext cx="3141900" cy="1645500"/>
          </a:xfrm>
          <a:prstGeom prst="chevron">
            <a:avLst>
              <a:gd fmla="val 50000" name="adj"/>
            </a:avLst>
          </a:prstGeom>
          <a:solidFill>
            <a:srgbClr val="A2C4C9"/>
          </a:solidFill>
          <a:ln cap="flat" cmpd="sng" w="9525">
            <a:solidFill>
              <a:srgbClr val="93C47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38"/>
          <p:cNvSpPr/>
          <p:nvPr/>
        </p:nvSpPr>
        <p:spPr>
          <a:xfrm>
            <a:off x="5593990" y="1679975"/>
            <a:ext cx="3141900" cy="1645500"/>
          </a:xfrm>
          <a:prstGeom prst="chevron">
            <a:avLst>
              <a:gd fmla="val 50000" name="adj"/>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38"/>
          <p:cNvSpPr txBox="1"/>
          <p:nvPr/>
        </p:nvSpPr>
        <p:spPr>
          <a:xfrm>
            <a:off x="730525" y="2267975"/>
            <a:ext cx="3000000" cy="469500"/>
          </a:xfrm>
          <a:prstGeom prst="rect">
            <a:avLst/>
          </a:prstGeom>
          <a:noFill/>
          <a:ln>
            <a:noFill/>
          </a:ln>
        </p:spPr>
        <p:txBody>
          <a:bodyPr anchorCtr="0" anchor="ctr" bIns="91425" lIns="91425" spcFirstLastPara="1" rIns="91425" wrap="square" tIns="91425">
            <a:noAutofit/>
          </a:bodyPr>
          <a:lstStyle/>
          <a:p>
            <a:pPr indent="0" lvl="0" marL="457200" rtl="0" algn="l">
              <a:lnSpc>
                <a:spcPct val="20000"/>
              </a:lnSpc>
              <a:spcBef>
                <a:spcPts val="0"/>
              </a:spcBef>
              <a:spcAft>
                <a:spcPts val="0"/>
              </a:spcAft>
              <a:buNone/>
            </a:pPr>
            <a:r>
              <a:rPr lang="en" sz="2850">
                <a:solidFill>
                  <a:srgbClr val="FFFFFF"/>
                </a:solidFill>
                <a:latin typeface="Darker Grotesque SemiBold"/>
                <a:ea typeface="Darker Grotesque SemiBold"/>
                <a:cs typeface="Darker Grotesque SemiBold"/>
                <a:sym typeface="Darker Grotesque SemiBold"/>
              </a:rPr>
              <a:t>Understand</a:t>
            </a:r>
            <a:endParaRPr sz="2850">
              <a:solidFill>
                <a:srgbClr val="FFFFFF"/>
              </a:solidFill>
              <a:latin typeface="Darker Grotesque SemiBold"/>
              <a:ea typeface="Darker Grotesque SemiBold"/>
              <a:cs typeface="Darker Grotesque SemiBold"/>
              <a:sym typeface="Darker Grotesque SemiBold"/>
            </a:endParaRPr>
          </a:p>
          <a:p>
            <a:pPr indent="0" lvl="0" marL="457200" rtl="0" algn="l">
              <a:lnSpc>
                <a:spcPct val="20000"/>
              </a:lnSpc>
              <a:spcBef>
                <a:spcPts val="1600"/>
              </a:spcBef>
              <a:spcAft>
                <a:spcPts val="1600"/>
              </a:spcAft>
              <a:buNone/>
            </a:pPr>
            <a:r>
              <a:rPr lang="en" sz="2850">
                <a:solidFill>
                  <a:srgbClr val="FFFFFF"/>
                </a:solidFill>
                <a:latin typeface="Darker Grotesque SemiBold"/>
                <a:ea typeface="Darker Grotesque SemiBold"/>
                <a:cs typeface="Darker Grotesque SemiBold"/>
                <a:sym typeface="Darker Grotesque SemiBold"/>
              </a:rPr>
              <a:t> the Data</a:t>
            </a:r>
            <a:endParaRPr sz="2400"/>
          </a:p>
        </p:txBody>
      </p:sp>
      <p:sp>
        <p:nvSpPr>
          <p:cNvPr id="235" name="Google Shape;235;p38"/>
          <p:cNvSpPr txBox="1"/>
          <p:nvPr/>
        </p:nvSpPr>
        <p:spPr>
          <a:xfrm>
            <a:off x="2843400" y="2260800"/>
            <a:ext cx="3000000" cy="469500"/>
          </a:xfrm>
          <a:prstGeom prst="rect">
            <a:avLst/>
          </a:prstGeom>
          <a:noFill/>
          <a:ln>
            <a:noFill/>
          </a:ln>
        </p:spPr>
        <p:txBody>
          <a:bodyPr anchorCtr="0" anchor="ctr" bIns="91425" lIns="91425" spcFirstLastPara="1" rIns="91425" wrap="square" tIns="91425">
            <a:noAutofit/>
          </a:bodyPr>
          <a:lstStyle/>
          <a:p>
            <a:pPr indent="0" lvl="0" marL="457200" rtl="0" algn="ctr">
              <a:lnSpc>
                <a:spcPct val="20000"/>
              </a:lnSpc>
              <a:spcBef>
                <a:spcPts val="0"/>
              </a:spcBef>
              <a:spcAft>
                <a:spcPts val="0"/>
              </a:spcAft>
              <a:buNone/>
            </a:pPr>
            <a:r>
              <a:rPr lang="en" sz="2850">
                <a:solidFill>
                  <a:srgbClr val="FFFFFF"/>
                </a:solidFill>
                <a:latin typeface="Darker Grotesque SemiBold"/>
                <a:ea typeface="Darker Grotesque SemiBold"/>
                <a:cs typeface="Darker Grotesque SemiBold"/>
                <a:sym typeface="Darker Grotesque SemiBold"/>
              </a:rPr>
              <a:t>Clean </a:t>
            </a:r>
            <a:endParaRPr sz="2850">
              <a:solidFill>
                <a:srgbClr val="FFFFFF"/>
              </a:solidFill>
              <a:latin typeface="Darker Grotesque SemiBold"/>
              <a:ea typeface="Darker Grotesque SemiBold"/>
              <a:cs typeface="Darker Grotesque SemiBold"/>
              <a:sym typeface="Darker Grotesque SemiBold"/>
            </a:endParaRPr>
          </a:p>
          <a:p>
            <a:pPr indent="0" lvl="0" marL="457200" rtl="0" algn="ctr">
              <a:lnSpc>
                <a:spcPct val="20000"/>
              </a:lnSpc>
              <a:spcBef>
                <a:spcPts val="1600"/>
              </a:spcBef>
              <a:spcAft>
                <a:spcPts val="1600"/>
              </a:spcAft>
              <a:buNone/>
            </a:pPr>
            <a:r>
              <a:rPr lang="en" sz="2850">
                <a:solidFill>
                  <a:srgbClr val="FFFFFF"/>
                </a:solidFill>
                <a:latin typeface="Darker Grotesque SemiBold"/>
                <a:ea typeface="Darker Grotesque SemiBold"/>
                <a:cs typeface="Darker Grotesque SemiBold"/>
                <a:sym typeface="Darker Grotesque SemiBold"/>
              </a:rPr>
              <a:t>the Data</a:t>
            </a:r>
            <a:endParaRPr sz="2400"/>
          </a:p>
        </p:txBody>
      </p:sp>
      <p:sp>
        <p:nvSpPr>
          <p:cNvPr id="236" name="Google Shape;236;p38"/>
          <p:cNvSpPr txBox="1"/>
          <p:nvPr/>
        </p:nvSpPr>
        <p:spPr>
          <a:xfrm>
            <a:off x="5664950" y="2212800"/>
            <a:ext cx="3141900" cy="565500"/>
          </a:xfrm>
          <a:prstGeom prst="rect">
            <a:avLst/>
          </a:prstGeom>
          <a:noFill/>
          <a:ln>
            <a:noFill/>
          </a:ln>
        </p:spPr>
        <p:txBody>
          <a:bodyPr anchorCtr="0" anchor="ctr" bIns="91425" lIns="91425" spcFirstLastPara="1" rIns="91425" wrap="square" tIns="91425">
            <a:noAutofit/>
          </a:bodyPr>
          <a:lstStyle/>
          <a:p>
            <a:pPr indent="0" lvl="0" marL="457200" rtl="0" algn="ctr">
              <a:lnSpc>
                <a:spcPct val="20000"/>
              </a:lnSpc>
              <a:spcBef>
                <a:spcPts val="0"/>
              </a:spcBef>
              <a:spcAft>
                <a:spcPts val="0"/>
              </a:spcAft>
              <a:buNone/>
            </a:pPr>
            <a:r>
              <a:rPr lang="en" sz="2850">
                <a:solidFill>
                  <a:srgbClr val="FFFFFF"/>
                </a:solidFill>
                <a:latin typeface="Darker Grotesque SemiBold"/>
                <a:ea typeface="Darker Grotesque SemiBold"/>
                <a:cs typeface="Darker Grotesque SemiBold"/>
                <a:sym typeface="Darker Grotesque SemiBold"/>
              </a:rPr>
              <a:t>Analyse</a:t>
            </a:r>
            <a:endParaRPr sz="2850">
              <a:solidFill>
                <a:srgbClr val="FFFFFF"/>
              </a:solidFill>
              <a:latin typeface="Darker Grotesque SemiBold"/>
              <a:ea typeface="Darker Grotesque SemiBold"/>
              <a:cs typeface="Darker Grotesque SemiBold"/>
              <a:sym typeface="Darker Grotesque SemiBold"/>
            </a:endParaRPr>
          </a:p>
          <a:p>
            <a:pPr indent="0" lvl="0" marL="457200" rtl="0" algn="ctr">
              <a:lnSpc>
                <a:spcPct val="20000"/>
              </a:lnSpc>
              <a:spcBef>
                <a:spcPts val="1600"/>
              </a:spcBef>
              <a:spcAft>
                <a:spcPts val="1600"/>
              </a:spcAft>
              <a:buNone/>
            </a:pPr>
            <a:r>
              <a:rPr lang="en" sz="2850">
                <a:solidFill>
                  <a:srgbClr val="FFFFFF"/>
                </a:solidFill>
                <a:latin typeface="Darker Grotesque SemiBold"/>
                <a:ea typeface="Darker Grotesque SemiBold"/>
                <a:cs typeface="Darker Grotesque SemiBold"/>
                <a:sym typeface="Darker Grotesque SemiBold"/>
              </a:rPr>
              <a:t>the Relationship</a:t>
            </a:r>
            <a:endParaRPr sz="2850">
              <a:solidFill>
                <a:srgbClr val="FFFFFF"/>
              </a:solidFill>
              <a:latin typeface="Darker Grotesque SemiBold"/>
              <a:ea typeface="Darker Grotesque SemiBold"/>
              <a:cs typeface="Darker Grotesque SemiBold"/>
              <a:sym typeface="Darker Grotesque SemiBold"/>
            </a:endParaRPr>
          </a:p>
        </p:txBody>
      </p:sp>
    </p:spTree>
  </p:cSld>
  <p:clrMapOvr>
    <a:masterClrMapping/>
  </p:clrMapOvr>
  <mc:AlternateContent>
    <mc:Choice Requires="p14">
      <p:transition spd="slow" p14:dur="1000">
        <p:fade thruBlk="1"/>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39"/>
          <p:cNvSpPr/>
          <p:nvPr/>
        </p:nvSpPr>
        <p:spPr>
          <a:xfrm>
            <a:off x="-814000" y="369700"/>
            <a:ext cx="3380100" cy="954600"/>
          </a:xfrm>
          <a:prstGeom prst="chevron">
            <a:avLst>
              <a:gd fmla="val 50000" name="adj"/>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39"/>
          <p:cNvSpPr txBox="1"/>
          <p:nvPr/>
        </p:nvSpPr>
        <p:spPr>
          <a:xfrm>
            <a:off x="-504404" y="786949"/>
            <a:ext cx="4050300" cy="272400"/>
          </a:xfrm>
          <a:prstGeom prst="rect">
            <a:avLst/>
          </a:prstGeom>
          <a:noFill/>
          <a:ln>
            <a:noFill/>
          </a:ln>
        </p:spPr>
        <p:txBody>
          <a:bodyPr anchorCtr="0" anchor="ctr" bIns="91425" lIns="91425" spcFirstLastPara="1" rIns="91425" wrap="square" tIns="91425">
            <a:noAutofit/>
          </a:bodyPr>
          <a:lstStyle/>
          <a:p>
            <a:pPr indent="0" lvl="0" marL="457200" rtl="0" algn="l">
              <a:lnSpc>
                <a:spcPct val="20000"/>
              </a:lnSpc>
              <a:spcBef>
                <a:spcPts val="0"/>
              </a:spcBef>
              <a:spcAft>
                <a:spcPts val="0"/>
              </a:spcAft>
              <a:buNone/>
            </a:pPr>
            <a:r>
              <a:rPr lang="en" sz="2850">
                <a:solidFill>
                  <a:srgbClr val="FFFFFF"/>
                </a:solidFill>
                <a:latin typeface="Darker Grotesque SemiBold"/>
                <a:ea typeface="Darker Grotesque SemiBold"/>
                <a:cs typeface="Darker Grotesque SemiBold"/>
                <a:sym typeface="Darker Grotesque SemiBold"/>
              </a:rPr>
              <a:t>Understand</a:t>
            </a:r>
            <a:endParaRPr sz="2850">
              <a:solidFill>
                <a:srgbClr val="FFFFFF"/>
              </a:solidFill>
              <a:latin typeface="Darker Grotesque SemiBold"/>
              <a:ea typeface="Darker Grotesque SemiBold"/>
              <a:cs typeface="Darker Grotesque SemiBold"/>
              <a:sym typeface="Darker Grotesque SemiBold"/>
            </a:endParaRPr>
          </a:p>
          <a:p>
            <a:pPr indent="0" lvl="0" marL="457200" rtl="0" algn="l">
              <a:lnSpc>
                <a:spcPct val="20000"/>
              </a:lnSpc>
              <a:spcBef>
                <a:spcPts val="1600"/>
              </a:spcBef>
              <a:spcAft>
                <a:spcPts val="1600"/>
              </a:spcAft>
              <a:buNone/>
            </a:pPr>
            <a:r>
              <a:rPr lang="en" sz="2850">
                <a:solidFill>
                  <a:srgbClr val="FFFFFF"/>
                </a:solidFill>
                <a:latin typeface="Darker Grotesque SemiBold"/>
                <a:ea typeface="Darker Grotesque SemiBold"/>
                <a:cs typeface="Darker Grotesque SemiBold"/>
                <a:sym typeface="Darker Grotesque SemiBold"/>
              </a:rPr>
              <a:t> the Data</a:t>
            </a:r>
            <a:endParaRPr sz="2400"/>
          </a:p>
        </p:txBody>
      </p:sp>
      <p:pic>
        <p:nvPicPr>
          <p:cNvPr id="243" name="Google Shape;243;p39"/>
          <p:cNvPicPr preferRelativeResize="0"/>
          <p:nvPr/>
        </p:nvPicPr>
        <p:blipFill rotWithShape="1">
          <a:blip r:embed="rId3">
            <a:alphaModFix/>
          </a:blip>
          <a:srcRect b="16288" l="13398" r="45899" t="48022"/>
          <a:stretch/>
        </p:blipFill>
        <p:spPr>
          <a:xfrm>
            <a:off x="1185175" y="1483450"/>
            <a:ext cx="6650899" cy="3148149"/>
          </a:xfrm>
          <a:prstGeom prst="rect">
            <a:avLst/>
          </a:prstGeom>
          <a:noFill/>
          <a:ln>
            <a:noFill/>
          </a:ln>
        </p:spPr>
      </p:pic>
      <p:sp>
        <p:nvSpPr>
          <p:cNvPr id="244" name="Google Shape;244;p39"/>
          <p:cNvSpPr txBox="1"/>
          <p:nvPr>
            <p:ph idx="4294967295" type="title"/>
          </p:nvPr>
        </p:nvSpPr>
        <p:spPr>
          <a:xfrm>
            <a:off x="3325450" y="99825"/>
            <a:ext cx="4752300" cy="22743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b="0" lang="en" sz="3600">
                <a:latin typeface="Rajdhani SemiBold"/>
                <a:ea typeface="Rajdhani SemiBold"/>
                <a:cs typeface="Rajdhani SemiBold"/>
                <a:sym typeface="Rajdhani SemiBold"/>
              </a:rPr>
              <a:t>Overview summary</a:t>
            </a:r>
            <a:endParaRPr b="0" sz="3600">
              <a:latin typeface="Rajdhani SemiBold"/>
              <a:ea typeface="Rajdhani SemiBold"/>
              <a:cs typeface="Rajdhani SemiBold"/>
              <a:sym typeface="Rajdhani SemiBold"/>
            </a:endParaRPr>
          </a:p>
          <a:p>
            <a:pPr indent="0" lvl="0" marL="0" rtl="0" algn="r">
              <a:spcBef>
                <a:spcPts val="0"/>
              </a:spcBef>
              <a:spcAft>
                <a:spcPts val="0"/>
              </a:spcAft>
              <a:buNone/>
            </a:pPr>
            <a:r>
              <a:rPr b="0" lang="en" sz="3600">
                <a:latin typeface="Rajdhani SemiBold"/>
                <a:ea typeface="Rajdhani SemiBold"/>
                <a:cs typeface="Rajdhani SemiBold"/>
                <a:sym typeface="Rajdhani SemiBold"/>
              </a:rPr>
              <a:t> of Numeric Predictors</a:t>
            </a:r>
            <a:endParaRPr b="0" sz="3600">
              <a:latin typeface="Rajdhani SemiBold"/>
              <a:ea typeface="Rajdhani SemiBold"/>
              <a:cs typeface="Rajdhani SemiBold"/>
              <a:sym typeface="Rajdhani SemiBold"/>
            </a:endParaRPr>
          </a:p>
        </p:txBody>
      </p:sp>
      <p:sp>
        <p:nvSpPr>
          <p:cNvPr id="245" name="Google Shape;245;p39"/>
          <p:cNvSpPr/>
          <p:nvPr/>
        </p:nvSpPr>
        <p:spPr>
          <a:xfrm>
            <a:off x="3900775" y="2853661"/>
            <a:ext cx="978300" cy="9609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46" name="Google Shape;246;p39"/>
          <p:cNvSpPr/>
          <p:nvPr/>
        </p:nvSpPr>
        <p:spPr>
          <a:xfrm>
            <a:off x="5249875" y="2853661"/>
            <a:ext cx="978300" cy="9609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pic>
        <p:nvPicPr>
          <p:cNvPr id="247" name="Google Shape;247;p39"/>
          <p:cNvPicPr preferRelativeResize="0"/>
          <p:nvPr/>
        </p:nvPicPr>
        <p:blipFill>
          <a:blip r:embed="rId4">
            <a:alphaModFix/>
          </a:blip>
          <a:stretch>
            <a:fillRect/>
          </a:stretch>
        </p:blipFill>
        <p:spPr>
          <a:xfrm>
            <a:off x="9438425" y="1210550"/>
            <a:ext cx="3048000" cy="2286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5"/>
                                        </p:tgtEl>
                                        <p:attrNameLst>
                                          <p:attrName>style.visibility</p:attrName>
                                        </p:attrNameLst>
                                      </p:cBhvr>
                                      <p:to>
                                        <p:strVal val="visible"/>
                                      </p:to>
                                    </p:set>
                                    <p:animEffect filter="fade" transition="in">
                                      <p:cBhvr>
                                        <p:cTn dur="1000"/>
                                        <p:tgtEl>
                                          <p:spTgt spid="245"/>
                                        </p:tgtEl>
                                      </p:cBhvr>
                                    </p:animEffect>
                                  </p:childTnLst>
                                </p:cTn>
                              </p:par>
                              <p:par>
                                <p:cTn fill="hold" nodeType="withEffect" presetClass="entr" presetID="10" presetSubtype="0">
                                  <p:stCondLst>
                                    <p:cond delay="0"/>
                                  </p:stCondLst>
                                  <p:childTnLst>
                                    <p:set>
                                      <p:cBhvr>
                                        <p:cTn dur="1" fill="hold">
                                          <p:stCondLst>
                                            <p:cond delay="0"/>
                                          </p:stCondLst>
                                        </p:cTn>
                                        <p:tgtEl>
                                          <p:spTgt spid="246"/>
                                        </p:tgtEl>
                                        <p:attrNameLst>
                                          <p:attrName>style.visibility</p:attrName>
                                        </p:attrNameLst>
                                      </p:cBhvr>
                                      <p:to>
                                        <p:strVal val="visible"/>
                                      </p:to>
                                    </p:set>
                                    <p:animEffect filter="fade" transition="in">
                                      <p:cBhvr>
                                        <p:cTn dur="1000"/>
                                        <p:tgtEl>
                                          <p:spTgt spid="24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40"/>
          <p:cNvSpPr/>
          <p:nvPr/>
        </p:nvSpPr>
        <p:spPr>
          <a:xfrm>
            <a:off x="-814000" y="369700"/>
            <a:ext cx="3380100" cy="954600"/>
          </a:xfrm>
          <a:prstGeom prst="chevron">
            <a:avLst>
              <a:gd fmla="val 50000" name="adj"/>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40"/>
          <p:cNvSpPr txBox="1"/>
          <p:nvPr/>
        </p:nvSpPr>
        <p:spPr>
          <a:xfrm>
            <a:off x="-504404" y="786949"/>
            <a:ext cx="4050300" cy="272400"/>
          </a:xfrm>
          <a:prstGeom prst="rect">
            <a:avLst/>
          </a:prstGeom>
          <a:noFill/>
          <a:ln>
            <a:noFill/>
          </a:ln>
        </p:spPr>
        <p:txBody>
          <a:bodyPr anchorCtr="0" anchor="ctr" bIns="91425" lIns="91425" spcFirstLastPara="1" rIns="91425" wrap="square" tIns="91425">
            <a:noAutofit/>
          </a:bodyPr>
          <a:lstStyle/>
          <a:p>
            <a:pPr indent="0" lvl="0" marL="457200" rtl="0" algn="l">
              <a:lnSpc>
                <a:spcPct val="20000"/>
              </a:lnSpc>
              <a:spcBef>
                <a:spcPts val="0"/>
              </a:spcBef>
              <a:spcAft>
                <a:spcPts val="0"/>
              </a:spcAft>
              <a:buNone/>
            </a:pPr>
            <a:r>
              <a:rPr lang="en" sz="2850">
                <a:solidFill>
                  <a:srgbClr val="FFFFFF"/>
                </a:solidFill>
                <a:latin typeface="Darker Grotesque SemiBold"/>
                <a:ea typeface="Darker Grotesque SemiBold"/>
                <a:cs typeface="Darker Grotesque SemiBold"/>
                <a:sym typeface="Darker Grotesque SemiBold"/>
              </a:rPr>
              <a:t>Understand</a:t>
            </a:r>
            <a:endParaRPr sz="2850">
              <a:solidFill>
                <a:srgbClr val="FFFFFF"/>
              </a:solidFill>
              <a:latin typeface="Darker Grotesque SemiBold"/>
              <a:ea typeface="Darker Grotesque SemiBold"/>
              <a:cs typeface="Darker Grotesque SemiBold"/>
              <a:sym typeface="Darker Grotesque SemiBold"/>
            </a:endParaRPr>
          </a:p>
          <a:p>
            <a:pPr indent="0" lvl="0" marL="457200" rtl="0" algn="l">
              <a:lnSpc>
                <a:spcPct val="20000"/>
              </a:lnSpc>
              <a:spcBef>
                <a:spcPts val="1600"/>
              </a:spcBef>
              <a:spcAft>
                <a:spcPts val="1600"/>
              </a:spcAft>
              <a:buNone/>
            </a:pPr>
            <a:r>
              <a:rPr lang="en" sz="2850">
                <a:solidFill>
                  <a:srgbClr val="FFFFFF"/>
                </a:solidFill>
                <a:latin typeface="Darker Grotesque SemiBold"/>
                <a:ea typeface="Darker Grotesque SemiBold"/>
                <a:cs typeface="Darker Grotesque SemiBold"/>
                <a:sym typeface="Darker Grotesque SemiBold"/>
              </a:rPr>
              <a:t> the Data</a:t>
            </a:r>
            <a:endParaRPr sz="2400"/>
          </a:p>
        </p:txBody>
      </p:sp>
      <p:sp>
        <p:nvSpPr>
          <p:cNvPr id="254" name="Google Shape;254;p40"/>
          <p:cNvSpPr txBox="1"/>
          <p:nvPr>
            <p:ph idx="4294967295" type="title"/>
          </p:nvPr>
        </p:nvSpPr>
        <p:spPr>
          <a:xfrm>
            <a:off x="3486525" y="99825"/>
            <a:ext cx="4591200" cy="22743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b="0" lang="en" sz="3600">
                <a:latin typeface="Rajdhani SemiBold"/>
                <a:ea typeface="Rajdhani SemiBold"/>
                <a:cs typeface="Rajdhani SemiBold"/>
                <a:sym typeface="Rajdhani SemiBold"/>
              </a:rPr>
              <a:t>Overview summary of </a:t>
            </a:r>
            <a:r>
              <a:rPr b="0" lang="en" sz="3600">
                <a:latin typeface="Rajdhani SemiBold"/>
                <a:ea typeface="Rajdhani SemiBold"/>
                <a:cs typeface="Rajdhani SemiBold"/>
                <a:sym typeface="Rajdhani SemiBold"/>
              </a:rPr>
              <a:t>Categorical</a:t>
            </a:r>
            <a:r>
              <a:rPr b="0" lang="en" sz="3600">
                <a:latin typeface="Rajdhani SemiBold"/>
                <a:ea typeface="Rajdhani SemiBold"/>
                <a:cs typeface="Rajdhani SemiBold"/>
                <a:sym typeface="Rajdhani SemiBold"/>
              </a:rPr>
              <a:t> Predictors</a:t>
            </a:r>
            <a:endParaRPr b="0" sz="3600">
              <a:latin typeface="Rajdhani SemiBold"/>
              <a:ea typeface="Rajdhani SemiBold"/>
              <a:cs typeface="Rajdhani SemiBold"/>
              <a:sym typeface="Rajdhani SemiBold"/>
            </a:endParaRPr>
          </a:p>
        </p:txBody>
      </p:sp>
      <p:pic>
        <p:nvPicPr>
          <p:cNvPr id="255" name="Google Shape;255;p40"/>
          <p:cNvPicPr preferRelativeResize="0"/>
          <p:nvPr/>
        </p:nvPicPr>
        <p:blipFill rotWithShape="1">
          <a:blip r:embed="rId3">
            <a:alphaModFix/>
          </a:blip>
          <a:srcRect b="36768" l="15696" r="5779" t="42687"/>
          <a:stretch/>
        </p:blipFill>
        <p:spPr>
          <a:xfrm>
            <a:off x="1150650" y="2278325"/>
            <a:ext cx="8249750" cy="1484376"/>
          </a:xfrm>
          <a:prstGeom prst="rect">
            <a:avLst/>
          </a:prstGeom>
          <a:noFill/>
          <a:ln>
            <a:noFill/>
          </a:ln>
        </p:spPr>
      </p:pic>
      <p:sp>
        <p:nvSpPr>
          <p:cNvPr id="256" name="Google Shape;256;p40"/>
          <p:cNvSpPr txBox="1"/>
          <p:nvPr/>
        </p:nvSpPr>
        <p:spPr>
          <a:xfrm>
            <a:off x="-169300" y="2495538"/>
            <a:ext cx="3380100" cy="469500"/>
          </a:xfrm>
          <a:prstGeom prst="rect">
            <a:avLst/>
          </a:prstGeom>
          <a:noFill/>
          <a:ln>
            <a:noFill/>
          </a:ln>
        </p:spPr>
        <p:txBody>
          <a:bodyPr anchorCtr="0" anchor="ctr" bIns="91425" lIns="91425" spcFirstLastPara="1" rIns="91425" wrap="square" tIns="91425">
            <a:noAutofit/>
          </a:bodyPr>
          <a:lstStyle/>
          <a:p>
            <a:pPr indent="0" lvl="0" marL="457200" rtl="0" algn="l">
              <a:lnSpc>
                <a:spcPct val="20000"/>
              </a:lnSpc>
              <a:spcBef>
                <a:spcPts val="0"/>
              </a:spcBef>
              <a:spcAft>
                <a:spcPts val="1600"/>
              </a:spcAft>
              <a:buNone/>
            </a:pPr>
            <a:r>
              <a:rPr lang="en" sz="2150">
                <a:solidFill>
                  <a:srgbClr val="FFFFFF"/>
                </a:solidFill>
                <a:latin typeface="Darker Grotesque SemiBold"/>
                <a:ea typeface="Darker Grotesque SemiBold"/>
                <a:cs typeface="Darker Grotesque SemiBold"/>
                <a:sym typeface="Darker Grotesque SemiBold"/>
              </a:rPr>
              <a:t>count</a:t>
            </a:r>
            <a:endParaRPr sz="2150">
              <a:solidFill>
                <a:srgbClr val="FFFFFF"/>
              </a:solidFill>
              <a:latin typeface="Darker Grotesque SemiBold"/>
              <a:ea typeface="Darker Grotesque SemiBold"/>
              <a:cs typeface="Darker Grotesque SemiBold"/>
              <a:sym typeface="Darker Grotesque SemiBold"/>
            </a:endParaRPr>
          </a:p>
        </p:txBody>
      </p:sp>
      <p:sp>
        <p:nvSpPr>
          <p:cNvPr id="257" name="Google Shape;257;p40"/>
          <p:cNvSpPr txBox="1"/>
          <p:nvPr/>
        </p:nvSpPr>
        <p:spPr>
          <a:xfrm>
            <a:off x="-169300" y="2778575"/>
            <a:ext cx="3380100" cy="469500"/>
          </a:xfrm>
          <a:prstGeom prst="rect">
            <a:avLst/>
          </a:prstGeom>
          <a:noFill/>
          <a:ln>
            <a:noFill/>
          </a:ln>
        </p:spPr>
        <p:txBody>
          <a:bodyPr anchorCtr="0" anchor="ctr" bIns="91425" lIns="91425" spcFirstLastPara="1" rIns="91425" wrap="square" tIns="91425">
            <a:noAutofit/>
          </a:bodyPr>
          <a:lstStyle/>
          <a:p>
            <a:pPr indent="0" lvl="0" marL="457200" rtl="0" algn="l">
              <a:lnSpc>
                <a:spcPct val="20000"/>
              </a:lnSpc>
              <a:spcBef>
                <a:spcPts val="0"/>
              </a:spcBef>
              <a:spcAft>
                <a:spcPts val="1600"/>
              </a:spcAft>
              <a:buNone/>
            </a:pPr>
            <a:r>
              <a:rPr lang="en" sz="2150">
                <a:solidFill>
                  <a:srgbClr val="FFFFFF"/>
                </a:solidFill>
                <a:latin typeface="Darker Grotesque SemiBold"/>
                <a:ea typeface="Darker Grotesque SemiBold"/>
                <a:cs typeface="Darker Grotesque SemiBold"/>
                <a:sym typeface="Darker Grotesque SemiBold"/>
              </a:rPr>
              <a:t>unique</a:t>
            </a:r>
            <a:endParaRPr sz="2150">
              <a:solidFill>
                <a:srgbClr val="FFFFFF"/>
              </a:solidFill>
              <a:latin typeface="Darker Grotesque SemiBold"/>
              <a:ea typeface="Darker Grotesque SemiBold"/>
              <a:cs typeface="Darker Grotesque SemiBold"/>
              <a:sym typeface="Darker Grotesque SemiBold"/>
            </a:endParaRPr>
          </a:p>
        </p:txBody>
      </p:sp>
      <p:sp>
        <p:nvSpPr>
          <p:cNvPr id="258" name="Google Shape;258;p40"/>
          <p:cNvSpPr txBox="1"/>
          <p:nvPr/>
        </p:nvSpPr>
        <p:spPr>
          <a:xfrm>
            <a:off x="-169300" y="3088013"/>
            <a:ext cx="3380100" cy="469500"/>
          </a:xfrm>
          <a:prstGeom prst="rect">
            <a:avLst/>
          </a:prstGeom>
          <a:noFill/>
          <a:ln>
            <a:noFill/>
          </a:ln>
        </p:spPr>
        <p:txBody>
          <a:bodyPr anchorCtr="0" anchor="ctr" bIns="91425" lIns="91425" spcFirstLastPara="1" rIns="91425" wrap="square" tIns="91425">
            <a:noAutofit/>
          </a:bodyPr>
          <a:lstStyle/>
          <a:p>
            <a:pPr indent="0" lvl="0" marL="457200" rtl="0" algn="l">
              <a:lnSpc>
                <a:spcPct val="20000"/>
              </a:lnSpc>
              <a:spcBef>
                <a:spcPts val="0"/>
              </a:spcBef>
              <a:spcAft>
                <a:spcPts val="1600"/>
              </a:spcAft>
              <a:buNone/>
            </a:pPr>
            <a:r>
              <a:rPr lang="en" sz="2150">
                <a:solidFill>
                  <a:srgbClr val="FFFFFF"/>
                </a:solidFill>
                <a:latin typeface="Darker Grotesque SemiBold"/>
                <a:ea typeface="Darker Grotesque SemiBold"/>
                <a:cs typeface="Darker Grotesque SemiBold"/>
                <a:sym typeface="Darker Grotesque SemiBold"/>
              </a:rPr>
              <a:t>top</a:t>
            </a:r>
            <a:endParaRPr sz="2150">
              <a:solidFill>
                <a:srgbClr val="FFFFFF"/>
              </a:solidFill>
              <a:latin typeface="Darker Grotesque SemiBold"/>
              <a:ea typeface="Darker Grotesque SemiBold"/>
              <a:cs typeface="Darker Grotesque SemiBold"/>
              <a:sym typeface="Darker Grotesque SemiBold"/>
            </a:endParaRPr>
          </a:p>
        </p:txBody>
      </p:sp>
      <p:sp>
        <p:nvSpPr>
          <p:cNvPr id="259" name="Google Shape;259;p40"/>
          <p:cNvSpPr txBox="1"/>
          <p:nvPr/>
        </p:nvSpPr>
        <p:spPr>
          <a:xfrm>
            <a:off x="-169300" y="3420163"/>
            <a:ext cx="3380100" cy="469500"/>
          </a:xfrm>
          <a:prstGeom prst="rect">
            <a:avLst/>
          </a:prstGeom>
          <a:noFill/>
          <a:ln>
            <a:noFill/>
          </a:ln>
        </p:spPr>
        <p:txBody>
          <a:bodyPr anchorCtr="0" anchor="ctr" bIns="91425" lIns="91425" spcFirstLastPara="1" rIns="91425" wrap="square" tIns="91425">
            <a:noAutofit/>
          </a:bodyPr>
          <a:lstStyle/>
          <a:p>
            <a:pPr indent="0" lvl="0" marL="457200" rtl="0" algn="l">
              <a:lnSpc>
                <a:spcPct val="20000"/>
              </a:lnSpc>
              <a:spcBef>
                <a:spcPts val="0"/>
              </a:spcBef>
              <a:spcAft>
                <a:spcPts val="1600"/>
              </a:spcAft>
              <a:buNone/>
            </a:pPr>
            <a:r>
              <a:rPr lang="en" sz="2150">
                <a:solidFill>
                  <a:srgbClr val="FFFFFF"/>
                </a:solidFill>
                <a:latin typeface="Darker Grotesque SemiBold"/>
                <a:ea typeface="Darker Grotesque SemiBold"/>
                <a:cs typeface="Darker Grotesque SemiBold"/>
                <a:sym typeface="Darker Grotesque SemiBold"/>
              </a:rPr>
              <a:t>freq</a:t>
            </a:r>
            <a:endParaRPr sz="2150">
              <a:solidFill>
                <a:srgbClr val="FFFFFF"/>
              </a:solidFill>
              <a:latin typeface="Darker Grotesque SemiBold"/>
              <a:ea typeface="Darker Grotesque SemiBold"/>
              <a:cs typeface="Darker Grotesque SemiBold"/>
              <a:sym typeface="Darker Grotesque SemiBold"/>
            </a:endParaRPr>
          </a:p>
        </p:txBody>
      </p:sp>
      <p:pic>
        <p:nvPicPr>
          <p:cNvPr id="260" name="Google Shape;260;p40"/>
          <p:cNvPicPr preferRelativeResize="0"/>
          <p:nvPr/>
        </p:nvPicPr>
        <p:blipFill>
          <a:blip r:embed="rId4">
            <a:alphaModFix/>
          </a:blip>
          <a:stretch>
            <a:fillRect/>
          </a:stretch>
        </p:blipFill>
        <p:spPr>
          <a:xfrm>
            <a:off x="9469575" y="962075"/>
            <a:ext cx="3048000" cy="22860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pic>
        <p:nvPicPr>
          <p:cNvPr id="265" name="Google Shape;265;p41"/>
          <p:cNvPicPr preferRelativeResize="0"/>
          <p:nvPr/>
        </p:nvPicPr>
        <p:blipFill rotWithShape="1">
          <a:blip r:embed="rId3">
            <a:alphaModFix/>
          </a:blip>
          <a:srcRect b="12304" l="19766" r="40905" t="31332"/>
          <a:stretch/>
        </p:blipFill>
        <p:spPr>
          <a:xfrm>
            <a:off x="3748275" y="431375"/>
            <a:ext cx="4832827" cy="3895849"/>
          </a:xfrm>
          <a:prstGeom prst="rect">
            <a:avLst/>
          </a:prstGeom>
          <a:noFill/>
          <a:ln>
            <a:noFill/>
          </a:ln>
        </p:spPr>
      </p:pic>
      <p:sp>
        <p:nvSpPr>
          <p:cNvPr id="266" name="Google Shape;266;p41"/>
          <p:cNvSpPr/>
          <p:nvPr/>
        </p:nvSpPr>
        <p:spPr>
          <a:xfrm>
            <a:off x="5129075" y="695275"/>
            <a:ext cx="954900" cy="35901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41"/>
          <p:cNvSpPr/>
          <p:nvPr/>
        </p:nvSpPr>
        <p:spPr>
          <a:xfrm>
            <a:off x="-429042" y="431375"/>
            <a:ext cx="3282900" cy="891900"/>
          </a:xfrm>
          <a:prstGeom prst="chevron">
            <a:avLst>
              <a:gd fmla="val 50000" name="adj"/>
            </a:avLst>
          </a:prstGeom>
          <a:solidFill>
            <a:srgbClr val="A2C4C9"/>
          </a:solidFill>
          <a:ln cap="flat" cmpd="sng" w="9525">
            <a:solidFill>
              <a:srgbClr val="93C47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41"/>
          <p:cNvSpPr txBox="1"/>
          <p:nvPr/>
        </p:nvSpPr>
        <p:spPr>
          <a:xfrm>
            <a:off x="-633625" y="750127"/>
            <a:ext cx="3134400" cy="254400"/>
          </a:xfrm>
          <a:prstGeom prst="rect">
            <a:avLst/>
          </a:prstGeom>
          <a:noFill/>
          <a:ln>
            <a:noFill/>
          </a:ln>
        </p:spPr>
        <p:txBody>
          <a:bodyPr anchorCtr="0" anchor="ctr" bIns="91425" lIns="91425" spcFirstLastPara="1" rIns="91425" wrap="square" tIns="91425">
            <a:noAutofit/>
          </a:bodyPr>
          <a:lstStyle/>
          <a:p>
            <a:pPr indent="0" lvl="0" marL="457200" rtl="0" algn="ctr">
              <a:lnSpc>
                <a:spcPct val="20000"/>
              </a:lnSpc>
              <a:spcBef>
                <a:spcPts val="0"/>
              </a:spcBef>
              <a:spcAft>
                <a:spcPts val="0"/>
              </a:spcAft>
              <a:buNone/>
            </a:pPr>
            <a:r>
              <a:rPr lang="en" sz="2850">
                <a:solidFill>
                  <a:srgbClr val="FFFFFF"/>
                </a:solidFill>
                <a:latin typeface="Darker Grotesque SemiBold"/>
                <a:ea typeface="Darker Grotesque SemiBold"/>
                <a:cs typeface="Darker Grotesque SemiBold"/>
                <a:sym typeface="Darker Grotesque SemiBold"/>
              </a:rPr>
              <a:t>Clean </a:t>
            </a:r>
            <a:endParaRPr sz="2850">
              <a:solidFill>
                <a:srgbClr val="FFFFFF"/>
              </a:solidFill>
              <a:latin typeface="Darker Grotesque SemiBold"/>
              <a:ea typeface="Darker Grotesque SemiBold"/>
              <a:cs typeface="Darker Grotesque SemiBold"/>
              <a:sym typeface="Darker Grotesque SemiBold"/>
            </a:endParaRPr>
          </a:p>
          <a:p>
            <a:pPr indent="0" lvl="0" marL="457200" rtl="0" algn="ctr">
              <a:lnSpc>
                <a:spcPct val="20000"/>
              </a:lnSpc>
              <a:spcBef>
                <a:spcPts val="1600"/>
              </a:spcBef>
              <a:spcAft>
                <a:spcPts val="1600"/>
              </a:spcAft>
              <a:buNone/>
            </a:pPr>
            <a:r>
              <a:rPr lang="en" sz="2850">
                <a:solidFill>
                  <a:srgbClr val="FFFFFF"/>
                </a:solidFill>
                <a:latin typeface="Darker Grotesque SemiBold"/>
                <a:ea typeface="Darker Grotesque SemiBold"/>
                <a:cs typeface="Darker Grotesque SemiBold"/>
                <a:sym typeface="Darker Grotesque SemiBold"/>
              </a:rPr>
              <a:t>the Data</a:t>
            </a:r>
            <a:endParaRPr sz="2400"/>
          </a:p>
        </p:txBody>
      </p:sp>
      <p:sp>
        <p:nvSpPr>
          <p:cNvPr id="269" name="Google Shape;269;p41"/>
          <p:cNvSpPr/>
          <p:nvPr/>
        </p:nvSpPr>
        <p:spPr>
          <a:xfrm rot="-141679">
            <a:off x="933598" y="3240130"/>
            <a:ext cx="2469484" cy="642502"/>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chemeClr val="lt2"/>
                </a:solidFill>
                <a:latin typeface="Arial"/>
              </a:rPr>
              <a:t>No Missing Value !!</a:t>
            </a:r>
          </a:p>
        </p:txBody>
      </p:sp>
      <p:pic>
        <p:nvPicPr>
          <p:cNvPr id="270" name="Google Shape;270;p41"/>
          <p:cNvPicPr preferRelativeResize="0"/>
          <p:nvPr/>
        </p:nvPicPr>
        <p:blipFill>
          <a:blip r:embed="rId4">
            <a:alphaModFix/>
          </a:blip>
          <a:stretch>
            <a:fillRect/>
          </a:stretch>
        </p:blipFill>
        <p:spPr>
          <a:xfrm>
            <a:off x="9285550" y="1257475"/>
            <a:ext cx="2719806" cy="203985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267"/>
                                        </p:tgtEl>
                                        <p:attrNameLst>
                                          <p:attrName>style.visibility</p:attrName>
                                        </p:attrNameLst>
                                      </p:cBhvr>
                                      <p:to>
                                        <p:strVal val="visible"/>
                                      </p:to>
                                    </p:set>
                                    <p:anim calcmode="lin" valueType="num">
                                      <p:cBhvr additive="base">
                                        <p:cTn dur="1200"/>
                                        <p:tgtEl>
                                          <p:spTgt spid="267"/>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268"/>
                                        </p:tgtEl>
                                        <p:attrNameLst>
                                          <p:attrName>style.visibility</p:attrName>
                                        </p:attrNameLst>
                                      </p:cBhvr>
                                      <p:to>
                                        <p:strVal val="visible"/>
                                      </p:to>
                                    </p:set>
                                    <p:anim calcmode="lin" valueType="num">
                                      <p:cBhvr additive="base">
                                        <p:cTn dur="1200"/>
                                        <p:tgtEl>
                                          <p:spTgt spid="268"/>
                                        </p:tgtEl>
                                        <p:attrNameLst>
                                          <p:attrName>ppt_x</p:attrName>
                                        </p:attrNameLst>
                                      </p:cBhvr>
                                      <p:tavLst>
                                        <p:tav fmla="" tm="0">
                                          <p:val>
                                            <p:strVal val="#ppt_x-1"/>
                                          </p:val>
                                        </p:tav>
                                        <p:tav fmla="" tm="100000">
                                          <p:val>
                                            <p:strVal val="#ppt_x"/>
                                          </p:val>
                                        </p:tav>
                                      </p:tavLst>
                                    </p:anim>
                                  </p:childTnLst>
                                </p:cTn>
                              </p:par>
                            </p:childTnLst>
                          </p:cTn>
                        </p:par>
                        <p:par>
                          <p:cTn fill="hold">
                            <p:stCondLst>
                              <p:cond delay="1200"/>
                            </p:stCondLst>
                            <p:childTnLst>
                              <p:par>
                                <p:cTn fill="hold" nodeType="afterEffect" presetClass="entr" presetID="10" presetSubtype="0">
                                  <p:stCondLst>
                                    <p:cond delay="0"/>
                                  </p:stCondLst>
                                  <p:childTnLst>
                                    <p:set>
                                      <p:cBhvr>
                                        <p:cTn dur="1" fill="hold">
                                          <p:stCondLst>
                                            <p:cond delay="0"/>
                                          </p:stCondLst>
                                        </p:cTn>
                                        <p:tgtEl>
                                          <p:spTgt spid="265"/>
                                        </p:tgtEl>
                                        <p:attrNameLst>
                                          <p:attrName>style.visibility</p:attrName>
                                        </p:attrNameLst>
                                      </p:cBhvr>
                                      <p:to>
                                        <p:strVal val="visible"/>
                                      </p:to>
                                    </p:set>
                                    <p:animEffect filter="fade" transition="in">
                                      <p:cBhvr>
                                        <p:cTn dur="1000"/>
                                        <p:tgtEl>
                                          <p:spTgt spid="26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6"/>
                                        </p:tgtEl>
                                        <p:attrNameLst>
                                          <p:attrName>style.visibility</p:attrName>
                                        </p:attrNameLst>
                                      </p:cBhvr>
                                      <p:to>
                                        <p:strVal val="visible"/>
                                      </p:to>
                                    </p:set>
                                    <p:animEffect filter="fade" transition="in">
                                      <p:cBhvr>
                                        <p:cTn dur="1000"/>
                                        <p:tgtEl>
                                          <p:spTgt spid="266"/>
                                        </p:tgtEl>
                                      </p:cBhvr>
                                    </p:animEffect>
                                  </p:childTnLst>
                                </p:cTn>
                              </p:par>
                              <p:par>
                                <p:cTn fill="hold" nodeType="withEffect" presetClass="entr" presetID="10" presetSubtype="0">
                                  <p:stCondLst>
                                    <p:cond delay="0"/>
                                  </p:stCondLst>
                                  <p:childTnLst>
                                    <p:set>
                                      <p:cBhvr>
                                        <p:cTn dur="1" fill="hold">
                                          <p:stCondLst>
                                            <p:cond delay="0"/>
                                          </p:stCondLst>
                                        </p:cTn>
                                        <p:tgtEl>
                                          <p:spTgt spid="269"/>
                                        </p:tgtEl>
                                        <p:attrNameLst>
                                          <p:attrName>style.visibility</p:attrName>
                                        </p:attrNameLst>
                                      </p:cBhvr>
                                      <p:to>
                                        <p:strVal val="visible"/>
                                      </p:to>
                                    </p:set>
                                    <p:animEffect filter="fade" transition="in">
                                      <p:cBhvr>
                                        <p:cTn dur="1000"/>
                                        <p:tgtEl>
                                          <p:spTgt spid="26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42"/>
          <p:cNvSpPr/>
          <p:nvPr/>
        </p:nvSpPr>
        <p:spPr>
          <a:xfrm>
            <a:off x="-380292" y="122675"/>
            <a:ext cx="3282900" cy="891900"/>
          </a:xfrm>
          <a:prstGeom prst="chevron">
            <a:avLst>
              <a:gd fmla="val 50000" name="adj"/>
            </a:avLst>
          </a:prstGeom>
          <a:solidFill>
            <a:srgbClr val="A2C4C9"/>
          </a:solidFill>
          <a:ln cap="flat" cmpd="sng" w="9525">
            <a:solidFill>
              <a:srgbClr val="93C47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42"/>
          <p:cNvSpPr txBox="1"/>
          <p:nvPr/>
        </p:nvSpPr>
        <p:spPr>
          <a:xfrm>
            <a:off x="-584875" y="441427"/>
            <a:ext cx="3134400" cy="254400"/>
          </a:xfrm>
          <a:prstGeom prst="rect">
            <a:avLst/>
          </a:prstGeom>
          <a:noFill/>
          <a:ln>
            <a:noFill/>
          </a:ln>
        </p:spPr>
        <p:txBody>
          <a:bodyPr anchorCtr="0" anchor="ctr" bIns="91425" lIns="91425" spcFirstLastPara="1" rIns="91425" wrap="square" tIns="91425">
            <a:noAutofit/>
          </a:bodyPr>
          <a:lstStyle/>
          <a:p>
            <a:pPr indent="0" lvl="0" marL="457200" rtl="0" algn="ctr">
              <a:lnSpc>
                <a:spcPct val="20000"/>
              </a:lnSpc>
              <a:spcBef>
                <a:spcPts val="0"/>
              </a:spcBef>
              <a:spcAft>
                <a:spcPts val="0"/>
              </a:spcAft>
              <a:buNone/>
            </a:pPr>
            <a:r>
              <a:rPr lang="en" sz="2850">
                <a:solidFill>
                  <a:srgbClr val="FFFFFF"/>
                </a:solidFill>
                <a:latin typeface="Darker Grotesque SemiBold"/>
                <a:ea typeface="Darker Grotesque SemiBold"/>
                <a:cs typeface="Darker Grotesque SemiBold"/>
                <a:sym typeface="Darker Grotesque SemiBold"/>
              </a:rPr>
              <a:t>Clean </a:t>
            </a:r>
            <a:endParaRPr sz="2850">
              <a:solidFill>
                <a:srgbClr val="FFFFFF"/>
              </a:solidFill>
              <a:latin typeface="Darker Grotesque SemiBold"/>
              <a:ea typeface="Darker Grotesque SemiBold"/>
              <a:cs typeface="Darker Grotesque SemiBold"/>
              <a:sym typeface="Darker Grotesque SemiBold"/>
            </a:endParaRPr>
          </a:p>
          <a:p>
            <a:pPr indent="0" lvl="0" marL="457200" rtl="0" algn="ctr">
              <a:lnSpc>
                <a:spcPct val="20000"/>
              </a:lnSpc>
              <a:spcBef>
                <a:spcPts val="1600"/>
              </a:spcBef>
              <a:spcAft>
                <a:spcPts val="1600"/>
              </a:spcAft>
              <a:buNone/>
            </a:pPr>
            <a:r>
              <a:rPr lang="en" sz="2850">
                <a:solidFill>
                  <a:srgbClr val="FFFFFF"/>
                </a:solidFill>
                <a:latin typeface="Darker Grotesque SemiBold"/>
                <a:ea typeface="Darker Grotesque SemiBold"/>
                <a:cs typeface="Darker Grotesque SemiBold"/>
                <a:sym typeface="Darker Grotesque SemiBold"/>
              </a:rPr>
              <a:t>the Data</a:t>
            </a:r>
            <a:endParaRPr sz="2400"/>
          </a:p>
        </p:txBody>
      </p:sp>
      <p:pic>
        <p:nvPicPr>
          <p:cNvPr id="277" name="Google Shape;277;p42"/>
          <p:cNvPicPr preferRelativeResize="0"/>
          <p:nvPr/>
        </p:nvPicPr>
        <p:blipFill rotWithShape="1">
          <a:blip r:embed="rId3">
            <a:alphaModFix/>
          </a:blip>
          <a:srcRect b="19883" l="13950" r="6329" t="54744"/>
          <a:stretch/>
        </p:blipFill>
        <p:spPr>
          <a:xfrm>
            <a:off x="1004550" y="1091875"/>
            <a:ext cx="7489402" cy="1340674"/>
          </a:xfrm>
          <a:prstGeom prst="rect">
            <a:avLst/>
          </a:prstGeom>
          <a:noFill/>
          <a:ln>
            <a:noFill/>
          </a:ln>
        </p:spPr>
      </p:pic>
      <p:pic>
        <p:nvPicPr>
          <p:cNvPr id="278" name="Google Shape;278;p42"/>
          <p:cNvPicPr preferRelativeResize="0"/>
          <p:nvPr/>
        </p:nvPicPr>
        <p:blipFill rotWithShape="1">
          <a:blip r:embed="rId4">
            <a:alphaModFix/>
          </a:blip>
          <a:srcRect b="20918" l="15046" r="8149" t="54705"/>
          <a:stretch/>
        </p:blipFill>
        <p:spPr>
          <a:xfrm>
            <a:off x="1027575" y="3399100"/>
            <a:ext cx="7443350" cy="1328775"/>
          </a:xfrm>
          <a:prstGeom prst="rect">
            <a:avLst/>
          </a:prstGeom>
          <a:noFill/>
          <a:ln>
            <a:noFill/>
          </a:ln>
        </p:spPr>
      </p:pic>
      <p:sp>
        <p:nvSpPr>
          <p:cNvPr id="279" name="Google Shape;279;p42"/>
          <p:cNvSpPr/>
          <p:nvPr/>
        </p:nvSpPr>
        <p:spPr>
          <a:xfrm>
            <a:off x="4402875" y="2524625"/>
            <a:ext cx="460200" cy="7824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42"/>
          <p:cNvSpPr txBox="1"/>
          <p:nvPr/>
        </p:nvSpPr>
        <p:spPr>
          <a:xfrm>
            <a:off x="3904075" y="431363"/>
            <a:ext cx="3380100" cy="469500"/>
          </a:xfrm>
          <a:prstGeom prst="rect">
            <a:avLst/>
          </a:prstGeom>
          <a:noFill/>
          <a:ln>
            <a:noFill/>
          </a:ln>
        </p:spPr>
        <p:txBody>
          <a:bodyPr anchorCtr="0" anchor="ctr" bIns="91425" lIns="91425" spcFirstLastPara="1" rIns="91425" wrap="square" tIns="91425">
            <a:noAutofit/>
          </a:bodyPr>
          <a:lstStyle/>
          <a:p>
            <a:pPr indent="0" lvl="0" marL="457200" rtl="0" algn="l">
              <a:lnSpc>
                <a:spcPct val="20000"/>
              </a:lnSpc>
              <a:spcBef>
                <a:spcPts val="0"/>
              </a:spcBef>
              <a:spcAft>
                <a:spcPts val="0"/>
              </a:spcAft>
              <a:buNone/>
            </a:pPr>
            <a:r>
              <a:rPr lang="en" sz="2150">
                <a:solidFill>
                  <a:srgbClr val="FFFFFF"/>
                </a:solidFill>
                <a:latin typeface="Darker Grotesque SemiBold"/>
                <a:ea typeface="Darker Grotesque SemiBold"/>
                <a:cs typeface="Darker Grotesque SemiBold"/>
                <a:sym typeface="Darker Grotesque SemiBold"/>
              </a:rPr>
              <a:t>Yes—&gt;1</a:t>
            </a:r>
            <a:endParaRPr sz="2150">
              <a:solidFill>
                <a:srgbClr val="FFFFFF"/>
              </a:solidFill>
              <a:latin typeface="Darker Grotesque SemiBold"/>
              <a:ea typeface="Darker Grotesque SemiBold"/>
              <a:cs typeface="Darker Grotesque SemiBold"/>
              <a:sym typeface="Darker Grotesque SemiBold"/>
            </a:endParaRPr>
          </a:p>
          <a:p>
            <a:pPr indent="0" lvl="0" marL="457200" rtl="0" algn="l">
              <a:lnSpc>
                <a:spcPct val="20000"/>
              </a:lnSpc>
              <a:spcBef>
                <a:spcPts val="1600"/>
              </a:spcBef>
              <a:spcAft>
                <a:spcPts val="1600"/>
              </a:spcAft>
              <a:buNone/>
            </a:pPr>
            <a:r>
              <a:rPr lang="en" sz="2150">
                <a:solidFill>
                  <a:srgbClr val="FFFFFF"/>
                </a:solidFill>
                <a:latin typeface="Darker Grotesque SemiBold"/>
                <a:ea typeface="Darker Grotesque SemiBold"/>
                <a:cs typeface="Darker Grotesque SemiBold"/>
                <a:sym typeface="Darker Grotesque SemiBold"/>
              </a:rPr>
              <a:t>No—&gt;0</a:t>
            </a:r>
            <a:endParaRPr sz="2150">
              <a:solidFill>
                <a:srgbClr val="FFFFFF"/>
              </a:solidFill>
              <a:latin typeface="Darker Grotesque SemiBold"/>
              <a:ea typeface="Darker Grotesque SemiBold"/>
              <a:cs typeface="Darker Grotesque SemiBold"/>
              <a:sym typeface="Darker Grotesque SemiBold"/>
            </a:endParaRPr>
          </a:p>
        </p:txBody>
      </p:sp>
      <p:sp>
        <p:nvSpPr>
          <p:cNvPr id="281" name="Google Shape;281;p42"/>
          <p:cNvSpPr txBox="1"/>
          <p:nvPr/>
        </p:nvSpPr>
        <p:spPr>
          <a:xfrm>
            <a:off x="5552350" y="431363"/>
            <a:ext cx="3380100" cy="469500"/>
          </a:xfrm>
          <a:prstGeom prst="rect">
            <a:avLst/>
          </a:prstGeom>
          <a:noFill/>
          <a:ln>
            <a:noFill/>
          </a:ln>
        </p:spPr>
        <p:txBody>
          <a:bodyPr anchorCtr="0" anchor="ctr" bIns="91425" lIns="91425" spcFirstLastPara="1" rIns="91425" wrap="square" tIns="91425">
            <a:noAutofit/>
          </a:bodyPr>
          <a:lstStyle/>
          <a:p>
            <a:pPr indent="0" lvl="0" marL="457200" rtl="0" algn="l">
              <a:lnSpc>
                <a:spcPct val="20000"/>
              </a:lnSpc>
              <a:spcBef>
                <a:spcPts val="0"/>
              </a:spcBef>
              <a:spcAft>
                <a:spcPts val="0"/>
              </a:spcAft>
              <a:buNone/>
            </a:pPr>
            <a:r>
              <a:rPr lang="en" sz="2150">
                <a:solidFill>
                  <a:srgbClr val="FFFFFF"/>
                </a:solidFill>
                <a:latin typeface="Darker Grotesque SemiBold"/>
                <a:ea typeface="Darker Grotesque SemiBold"/>
                <a:cs typeface="Darker Grotesque SemiBold"/>
                <a:sym typeface="Darker Grotesque SemiBold"/>
              </a:rPr>
              <a:t>Male</a:t>
            </a:r>
            <a:r>
              <a:rPr lang="en" sz="2150">
                <a:solidFill>
                  <a:srgbClr val="FFFFFF"/>
                </a:solidFill>
                <a:latin typeface="Darker Grotesque SemiBold"/>
                <a:ea typeface="Darker Grotesque SemiBold"/>
                <a:cs typeface="Darker Grotesque SemiBold"/>
                <a:sym typeface="Darker Grotesque SemiBold"/>
              </a:rPr>
              <a:t>—&gt;1</a:t>
            </a:r>
            <a:endParaRPr sz="2150">
              <a:solidFill>
                <a:srgbClr val="FFFFFF"/>
              </a:solidFill>
              <a:latin typeface="Darker Grotesque SemiBold"/>
              <a:ea typeface="Darker Grotesque SemiBold"/>
              <a:cs typeface="Darker Grotesque SemiBold"/>
              <a:sym typeface="Darker Grotesque SemiBold"/>
            </a:endParaRPr>
          </a:p>
          <a:p>
            <a:pPr indent="0" lvl="0" marL="457200" rtl="0" algn="l">
              <a:lnSpc>
                <a:spcPct val="20000"/>
              </a:lnSpc>
              <a:spcBef>
                <a:spcPts val="1600"/>
              </a:spcBef>
              <a:spcAft>
                <a:spcPts val="1600"/>
              </a:spcAft>
              <a:buNone/>
            </a:pPr>
            <a:r>
              <a:rPr lang="en" sz="2150">
                <a:solidFill>
                  <a:srgbClr val="FFFFFF"/>
                </a:solidFill>
                <a:latin typeface="Darker Grotesque SemiBold"/>
                <a:ea typeface="Darker Grotesque SemiBold"/>
                <a:cs typeface="Darker Grotesque SemiBold"/>
                <a:sym typeface="Darker Grotesque SemiBold"/>
              </a:rPr>
              <a:t>Female—&gt;0</a:t>
            </a:r>
            <a:endParaRPr sz="2150">
              <a:solidFill>
                <a:srgbClr val="FFFFFF"/>
              </a:solidFill>
              <a:latin typeface="Darker Grotesque SemiBold"/>
              <a:ea typeface="Darker Grotesque SemiBold"/>
              <a:cs typeface="Darker Grotesque SemiBold"/>
              <a:sym typeface="Darker Grotesque SemiBo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43"/>
          <p:cNvSpPr/>
          <p:nvPr/>
        </p:nvSpPr>
        <p:spPr>
          <a:xfrm>
            <a:off x="-814000" y="369700"/>
            <a:ext cx="3380100" cy="954600"/>
          </a:xfrm>
          <a:prstGeom prst="chevron">
            <a:avLst>
              <a:gd fmla="val 50000" name="adj"/>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87" name="Google Shape;287;p43"/>
          <p:cNvPicPr preferRelativeResize="0"/>
          <p:nvPr/>
        </p:nvPicPr>
        <p:blipFill>
          <a:blip r:embed="rId3">
            <a:alphaModFix/>
          </a:blip>
          <a:stretch>
            <a:fillRect/>
          </a:stretch>
        </p:blipFill>
        <p:spPr>
          <a:xfrm>
            <a:off x="2658150" y="1395825"/>
            <a:ext cx="6163075" cy="3260150"/>
          </a:xfrm>
          <a:prstGeom prst="rect">
            <a:avLst/>
          </a:prstGeom>
          <a:noFill/>
          <a:ln>
            <a:noFill/>
          </a:ln>
        </p:spPr>
      </p:pic>
      <p:sp>
        <p:nvSpPr>
          <p:cNvPr id="288" name="Google Shape;288;p43"/>
          <p:cNvSpPr txBox="1"/>
          <p:nvPr>
            <p:ph idx="4294967295" type="title"/>
          </p:nvPr>
        </p:nvSpPr>
        <p:spPr>
          <a:xfrm>
            <a:off x="3486525" y="99825"/>
            <a:ext cx="4591200" cy="22743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b="0" lang="en" sz="3600">
                <a:latin typeface="Rajdhani SemiBold"/>
                <a:ea typeface="Rajdhani SemiBold"/>
                <a:cs typeface="Rajdhani SemiBold"/>
                <a:sym typeface="Rajdhani SemiBold"/>
              </a:rPr>
              <a:t>Cardinality of Categorical Variables</a:t>
            </a:r>
            <a:endParaRPr b="0" sz="3600">
              <a:latin typeface="Rajdhani SemiBold"/>
              <a:ea typeface="Rajdhani SemiBold"/>
              <a:cs typeface="Rajdhani SemiBold"/>
              <a:sym typeface="Rajdhani SemiBold"/>
            </a:endParaRPr>
          </a:p>
        </p:txBody>
      </p:sp>
      <p:sp>
        <p:nvSpPr>
          <p:cNvPr id="289" name="Google Shape;289;p43"/>
          <p:cNvSpPr txBox="1"/>
          <p:nvPr/>
        </p:nvSpPr>
        <p:spPr>
          <a:xfrm>
            <a:off x="-504404" y="786949"/>
            <a:ext cx="4050300" cy="272400"/>
          </a:xfrm>
          <a:prstGeom prst="rect">
            <a:avLst/>
          </a:prstGeom>
          <a:noFill/>
          <a:ln>
            <a:noFill/>
          </a:ln>
        </p:spPr>
        <p:txBody>
          <a:bodyPr anchorCtr="0" anchor="ctr" bIns="91425" lIns="91425" spcFirstLastPara="1" rIns="91425" wrap="square" tIns="91425">
            <a:noAutofit/>
          </a:bodyPr>
          <a:lstStyle/>
          <a:p>
            <a:pPr indent="0" lvl="0" marL="457200" rtl="0" algn="l">
              <a:lnSpc>
                <a:spcPct val="20000"/>
              </a:lnSpc>
              <a:spcBef>
                <a:spcPts val="0"/>
              </a:spcBef>
              <a:spcAft>
                <a:spcPts val="0"/>
              </a:spcAft>
              <a:buNone/>
            </a:pPr>
            <a:r>
              <a:rPr lang="en" sz="2850">
                <a:solidFill>
                  <a:srgbClr val="FFFFFF"/>
                </a:solidFill>
                <a:latin typeface="Darker Grotesque SemiBold"/>
                <a:ea typeface="Darker Grotesque SemiBold"/>
                <a:cs typeface="Darker Grotesque SemiBold"/>
                <a:sym typeface="Darker Grotesque SemiBold"/>
              </a:rPr>
              <a:t>Univariate </a:t>
            </a:r>
            <a:endParaRPr sz="2850">
              <a:solidFill>
                <a:srgbClr val="FFFFFF"/>
              </a:solidFill>
              <a:latin typeface="Darker Grotesque SemiBold"/>
              <a:ea typeface="Darker Grotesque SemiBold"/>
              <a:cs typeface="Darker Grotesque SemiBold"/>
              <a:sym typeface="Darker Grotesque SemiBold"/>
            </a:endParaRPr>
          </a:p>
          <a:p>
            <a:pPr indent="0" lvl="0" marL="457200" rtl="0" algn="l">
              <a:lnSpc>
                <a:spcPct val="20000"/>
              </a:lnSpc>
              <a:spcBef>
                <a:spcPts val="1600"/>
              </a:spcBef>
              <a:spcAft>
                <a:spcPts val="1600"/>
              </a:spcAft>
              <a:buNone/>
            </a:pPr>
            <a:r>
              <a:rPr lang="en" sz="2850">
                <a:solidFill>
                  <a:srgbClr val="FFFFFF"/>
                </a:solidFill>
                <a:latin typeface="Darker Grotesque SemiBold"/>
                <a:ea typeface="Darker Grotesque SemiBold"/>
                <a:cs typeface="Darker Grotesque SemiBold"/>
                <a:sym typeface="Darker Grotesque SemiBold"/>
              </a:rPr>
              <a:t>Analysis</a:t>
            </a:r>
            <a:endParaRPr sz="2400"/>
          </a:p>
        </p:txBody>
      </p:sp>
      <p:sp>
        <p:nvSpPr>
          <p:cNvPr id="290" name="Google Shape;290;p43"/>
          <p:cNvSpPr/>
          <p:nvPr/>
        </p:nvSpPr>
        <p:spPr>
          <a:xfrm>
            <a:off x="0" y="3814625"/>
            <a:ext cx="2462420" cy="506300"/>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chemeClr val="lt2"/>
                </a:solidFill>
                <a:latin typeface="Arial"/>
              </a:rPr>
              <a:t>Imbalance</a:t>
            </a:r>
          </a:p>
        </p:txBody>
      </p:sp>
      <p:sp>
        <p:nvSpPr>
          <p:cNvPr id="291" name="Google Shape;291;p43"/>
          <p:cNvSpPr txBox="1"/>
          <p:nvPr/>
        </p:nvSpPr>
        <p:spPr>
          <a:xfrm>
            <a:off x="7394875" y="1973925"/>
            <a:ext cx="18642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latin typeface="Fira Sans Condensed"/>
                <a:ea typeface="Fira Sans Condensed"/>
                <a:cs typeface="Fira Sans Condensed"/>
                <a:sym typeface="Fira Sans Condensed"/>
              </a:rPr>
              <a:t>292422</a:t>
            </a:r>
            <a:endParaRPr b="1" sz="1500">
              <a:latin typeface="Fira Sans Condensed"/>
              <a:ea typeface="Fira Sans Condensed"/>
              <a:cs typeface="Fira Sans Condensed"/>
              <a:sym typeface="Fira Sans Condensed"/>
            </a:endParaRPr>
          </a:p>
        </p:txBody>
      </p:sp>
      <p:sp>
        <p:nvSpPr>
          <p:cNvPr id="292" name="Google Shape;292;p43"/>
          <p:cNvSpPr txBox="1"/>
          <p:nvPr/>
        </p:nvSpPr>
        <p:spPr>
          <a:xfrm>
            <a:off x="3853625" y="3401857"/>
            <a:ext cx="18642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latin typeface="Fira Sans Condensed"/>
                <a:ea typeface="Fira Sans Condensed"/>
                <a:cs typeface="Fira Sans Condensed"/>
                <a:sym typeface="Fira Sans Condensed"/>
              </a:rPr>
              <a:t>27373</a:t>
            </a:r>
            <a:endParaRPr b="1" sz="1500">
              <a:latin typeface="Fira Sans Condensed"/>
              <a:ea typeface="Fira Sans Condensed"/>
              <a:cs typeface="Fira Sans Condensed"/>
              <a:sym typeface="Fira Sans Condense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286"/>
                                        </p:tgtEl>
                                        <p:attrNameLst>
                                          <p:attrName>style.visibility</p:attrName>
                                        </p:attrNameLst>
                                      </p:cBhvr>
                                      <p:to>
                                        <p:strVal val="visible"/>
                                      </p:to>
                                    </p:set>
                                    <p:anim calcmode="lin" valueType="num">
                                      <p:cBhvr additive="base">
                                        <p:cTn dur="1000"/>
                                        <p:tgtEl>
                                          <p:spTgt spid="286"/>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289"/>
                                        </p:tgtEl>
                                        <p:attrNameLst>
                                          <p:attrName>style.visibility</p:attrName>
                                        </p:attrNameLst>
                                      </p:cBhvr>
                                      <p:to>
                                        <p:strVal val="visible"/>
                                      </p:to>
                                    </p:set>
                                    <p:anim calcmode="lin" valueType="num">
                                      <p:cBhvr additive="base">
                                        <p:cTn dur="1000"/>
                                        <p:tgtEl>
                                          <p:spTgt spid="289"/>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0"/>
                                        </p:tgtEl>
                                        <p:attrNameLst>
                                          <p:attrName>style.visibility</p:attrName>
                                        </p:attrNameLst>
                                      </p:cBhvr>
                                      <p:to>
                                        <p:strVal val="visible"/>
                                      </p:to>
                                    </p:set>
                                    <p:animEffect filter="fade" transition="in">
                                      <p:cBhvr>
                                        <p:cTn dur="1000"/>
                                        <p:tgtEl>
                                          <p:spTgt spid="29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44"/>
          <p:cNvSpPr/>
          <p:nvPr/>
        </p:nvSpPr>
        <p:spPr>
          <a:xfrm>
            <a:off x="-814000" y="369700"/>
            <a:ext cx="3380100" cy="954600"/>
          </a:xfrm>
          <a:prstGeom prst="chevron">
            <a:avLst>
              <a:gd fmla="val 50000" name="adj"/>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44"/>
          <p:cNvSpPr txBox="1"/>
          <p:nvPr/>
        </p:nvSpPr>
        <p:spPr>
          <a:xfrm>
            <a:off x="-504404" y="786949"/>
            <a:ext cx="4050300" cy="272400"/>
          </a:xfrm>
          <a:prstGeom prst="rect">
            <a:avLst/>
          </a:prstGeom>
          <a:noFill/>
          <a:ln>
            <a:noFill/>
          </a:ln>
        </p:spPr>
        <p:txBody>
          <a:bodyPr anchorCtr="0" anchor="ctr" bIns="91425" lIns="91425" spcFirstLastPara="1" rIns="91425" wrap="square" tIns="91425">
            <a:noAutofit/>
          </a:bodyPr>
          <a:lstStyle/>
          <a:p>
            <a:pPr indent="0" lvl="0" marL="457200" rtl="0" algn="l">
              <a:lnSpc>
                <a:spcPct val="20000"/>
              </a:lnSpc>
              <a:spcBef>
                <a:spcPts val="0"/>
              </a:spcBef>
              <a:spcAft>
                <a:spcPts val="0"/>
              </a:spcAft>
              <a:buNone/>
            </a:pPr>
            <a:r>
              <a:rPr lang="en" sz="2850">
                <a:solidFill>
                  <a:srgbClr val="FFFFFF"/>
                </a:solidFill>
                <a:latin typeface="Darker Grotesque SemiBold"/>
                <a:ea typeface="Darker Grotesque SemiBold"/>
                <a:cs typeface="Darker Grotesque SemiBold"/>
                <a:sym typeface="Darker Grotesque SemiBold"/>
              </a:rPr>
              <a:t>Bi</a:t>
            </a:r>
            <a:r>
              <a:rPr lang="en" sz="2850">
                <a:solidFill>
                  <a:srgbClr val="FFFFFF"/>
                </a:solidFill>
                <a:latin typeface="Darker Grotesque SemiBold"/>
                <a:ea typeface="Darker Grotesque SemiBold"/>
                <a:cs typeface="Darker Grotesque SemiBold"/>
                <a:sym typeface="Darker Grotesque SemiBold"/>
              </a:rPr>
              <a:t>variate </a:t>
            </a:r>
            <a:endParaRPr sz="2850">
              <a:solidFill>
                <a:srgbClr val="FFFFFF"/>
              </a:solidFill>
              <a:latin typeface="Darker Grotesque SemiBold"/>
              <a:ea typeface="Darker Grotesque SemiBold"/>
              <a:cs typeface="Darker Grotesque SemiBold"/>
              <a:sym typeface="Darker Grotesque SemiBold"/>
            </a:endParaRPr>
          </a:p>
          <a:p>
            <a:pPr indent="0" lvl="0" marL="457200" rtl="0" algn="l">
              <a:lnSpc>
                <a:spcPct val="20000"/>
              </a:lnSpc>
              <a:spcBef>
                <a:spcPts val="1600"/>
              </a:spcBef>
              <a:spcAft>
                <a:spcPts val="1600"/>
              </a:spcAft>
              <a:buNone/>
            </a:pPr>
            <a:r>
              <a:rPr lang="en" sz="2850">
                <a:solidFill>
                  <a:srgbClr val="FFFFFF"/>
                </a:solidFill>
                <a:latin typeface="Darker Grotesque SemiBold"/>
                <a:ea typeface="Darker Grotesque SemiBold"/>
                <a:cs typeface="Darker Grotesque SemiBold"/>
                <a:sym typeface="Darker Grotesque SemiBold"/>
              </a:rPr>
              <a:t>Analysis</a:t>
            </a:r>
            <a:endParaRPr sz="2400"/>
          </a:p>
        </p:txBody>
      </p:sp>
      <p:pic>
        <p:nvPicPr>
          <p:cNvPr id="299" name="Google Shape;299;p44"/>
          <p:cNvPicPr preferRelativeResize="0"/>
          <p:nvPr/>
        </p:nvPicPr>
        <p:blipFill>
          <a:blip r:embed="rId3">
            <a:alphaModFix/>
          </a:blip>
          <a:stretch>
            <a:fillRect/>
          </a:stretch>
        </p:blipFill>
        <p:spPr>
          <a:xfrm>
            <a:off x="1308700" y="1324300"/>
            <a:ext cx="6641699" cy="3331674"/>
          </a:xfrm>
          <a:prstGeom prst="rect">
            <a:avLst/>
          </a:prstGeom>
          <a:noFill/>
          <a:ln>
            <a:noFill/>
          </a:ln>
        </p:spPr>
      </p:pic>
      <p:sp>
        <p:nvSpPr>
          <p:cNvPr id="300" name="Google Shape;300;p44"/>
          <p:cNvSpPr txBox="1"/>
          <p:nvPr>
            <p:ph idx="4294967295" type="title"/>
          </p:nvPr>
        </p:nvSpPr>
        <p:spPr>
          <a:xfrm>
            <a:off x="3221875" y="369700"/>
            <a:ext cx="5109000" cy="22743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b="0" lang="en" sz="2400">
                <a:latin typeface="Rajdhani SemiBold"/>
                <a:ea typeface="Rajdhani SemiBold"/>
                <a:cs typeface="Rajdhani SemiBold"/>
                <a:sym typeface="Rajdhani SemiBold"/>
              </a:rPr>
              <a:t>Analysing the relationship between </a:t>
            </a:r>
            <a:r>
              <a:rPr b="0" lang="en" sz="2400" u="sng">
                <a:latin typeface="Rajdhani SemiBold"/>
                <a:ea typeface="Rajdhani SemiBold"/>
                <a:cs typeface="Rajdhani SemiBold"/>
                <a:sym typeface="Rajdhani SemiBold"/>
              </a:rPr>
              <a:t>difficult in walking</a:t>
            </a:r>
            <a:r>
              <a:rPr b="0" lang="en" sz="2400">
                <a:latin typeface="Rajdhani SemiBold"/>
                <a:ea typeface="Rajdhani SemiBold"/>
                <a:cs typeface="Rajdhani SemiBold"/>
                <a:sym typeface="Rajdhani SemiBold"/>
              </a:rPr>
              <a:t> AND </a:t>
            </a:r>
            <a:r>
              <a:rPr b="0" lang="en" sz="2400" u="sng">
                <a:latin typeface="Rajdhani SemiBold"/>
                <a:ea typeface="Rajdhani SemiBold"/>
                <a:cs typeface="Rajdhani SemiBold"/>
                <a:sym typeface="Rajdhani SemiBold"/>
              </a:rPr>
              <a:t>heart disease</a:t>
            </a:r>
            <a:endParaRPr b="0" sz="2400" u="sng">
              <a:latin typeface="Rajdhani SemiBold"/>
              <a:ea typeface="Rajdhani SemiBold"/>
              <a:cs typeface="Rajdhani SemiBold"/>
              <a:sym typeface="Rajdhani SemiBold"/>
            </a:endParaRPr>
          </a:p>
        </p:txBody>
      </p:sp>
      <p:sp>
        <p:nvSpPr>
          <p:cNvPr id="301" name="Google Shape;301;p44"/>
          <p:cNvSpPr/>
          <p:nvPr/>
        </p:nvSpPr>
        <p:spPr>
          <a:xfrm>
            <a:off x="2523001" y="3365483"/>
            <a:ext cx="963000" cy="5556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44"/>
          <p:cNvSpPr/>
          <p:nvPr/>
        </p:nvSpPr>
        <p:spPr>
          <a:xfrm>
            <a:off x="2218276" y="1578680"/>
            <a:ext cx="1608900" cy="27564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45"/>
          <p:cNvSpPr/>
          <p:nvPr/>
        </p:nvSpPr>
        <p:spPr>
          <a:xfrm>
            <a:off x="-805900" y="346675"/>
            <a:ext cx="3155700" cy="954600"/>
          </a:xfrm>
          <a:prstGeom prst="chevron">
            <a:avLst>
              <a:gd fmla="val 50000" name="adj"/>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45"/>
          <p:cNvSpPr txBox="1"/>
          <p:nvPr/>
        </p:nvSpPr>
        <p:spPr>
          <a:xfrm>
            <a:off x="-516861" y="763924"/>
            <a:ext cx="3781500" cy="272400"/>
          </a:xfrm>
          <a:prstGeom prst="rect">
            <a:avLst/>
          </a:prstGeom>
          <a:noFill/>
          <a:ln>
            <a:noFill/>
          </a:ln>
        </p:spPr>
        <p:txBody>
          <a:bodyPr anchorCtr="0" anchor="ctr" bIns="91425" lIns="91425" spcFirstLastPara="1" rIns="91425" wrap="square" tIns="91425">
            <a:noAutofit/>
          </a:bodyPr>
          <a:lstStyle/>
          <a:p>
            <a:pPr indent="0" lvl="0" marL="457200" rtl="0" algn="l">
              <a:lnSpc>
                <a:spcPct val="20000"/>
              </a:lnSpc>
              <a:spcBef>
                <a:spcPts val="0"/>
              </a:spcBef>
              <a:spcAft>
                <a:spcPts val="0"/>
              </a:spcAft>
              <a:buNone/>
            </a:pPr>
            <a:r>
              <a:rPr lang="en" sz="2850">
                <a:solidFill>
                  <a:srgbClr val="FFFFFF"/>
                </a:solidFill>
                <a:latin typeface="Darker Grotesque SemiBold"/>
                <a:ea typeface="Darker Grotesque SemiBold"/>
                <a:cs typeface="Darker Grotesque SemiBold"/>
                <a:sym typeface="Darker Grotesque SemiBold"/>
              </a:rPr>
              <a:t>Bi</a:t>
            </a:r>
            <a:r>
              <a:rPr lang="en" sz="2850">
                <a:solidFill>
                  <a:srgbClr val="FFFFFF"/>
                </a:solidFill>
                <a:latin typeface="Darker Grotesque SemiBold"/>
                <a:ea typeface="Darker Grotesque SemiBold"/>
                <a:cs typeface="Darker Grotesque SemiBold"/>
                <a:sym typeface="Darker Grotesque SemiBold"/>
              </a:rPr>
              <a:t>variate </a:t>
            </a:r>
            <a:endParaRPr sz="2850">
              <a:solidFill>
                <a:srgbClr val="FFFFFF"/>
              </a:solidFill>
              <a:latin typeface="Darker Grotesque SemiBold"/>
              <a:ea typeface="Darker Grotesque SemiBold"/>
              <a:cs typeface="Darker Grotesque SemiBold"/>
              <a:sym typeface="Darker Grotesque SemiBold"/>
            </a:endParaRPr>
          </a:p>
          <a:p>
            <a:pPr indent="0" lvl="0" marL="457200" rtl="0" algn="l">
              <a:lnSpc>
                <a:spcPct val="20000"/>
              </a:lnSpc>
              <a:spcBef>
                <a:spcPts val="1600"/>
              </a:spcBef>
              <a:spcAft>
                <a:spcPts val="1600"/>
              </a:spcAft>
              <a:buNone/>
            </a:pPr>
            <a:r>
              <a:rPr lang="en" sz="2850">
                <a:solidFill>
                  <a:srgbClr val="FFFFFF"/>
                </a:solidFill>
                <a:latin typeface="Darker Grotesque SemiBold"/>
                <a:ea typeface="Darker Grotesque SemiBold"/>
                <a:cs typeface="Darker Grotesque SemiBold"/>
                <a:sym typeface="Darker Grotesque SemiBold"/>
              </a:rPr>
              <a:t>Analysis</a:t>
            </a:r>
            <a:endParaRPr sz="2400"/>
          </a:p>
        </p:txBody>
      </p:sp>
      <p:pic>
        <p:nvPicPr>
          <p:cNvPr id="309" name="Google Shape;309;p45"/>
          <p:cNvPicPr preferRelativeResize="0"/>
          <p:nvPr/>
        </p:nvPicPr>
        <p:blipFill>
          <a:blip r:embed="rId3">
            <a:alphaModFix/>
          </a:blip>
          <a:stretch>
            <a:fillRect/>
          </a:stretch>
        </p:blipFill>
        <p:spPr>
          <a:xfrm>
            <a:off x="823925" y="1381225"/>
            <a:ext cx="6874075" cy="3323499"/>
          </a:xfrm>
          <a:prstGeom prst="rect">
            <a:avLst/>
          </a:prstGeom>
          <a:noFill/>
          <a:ln>
            <a:noFill/>
          </a:ln>
        </p:spPr>
      </p:pic>
      <p:sp>
        <p:nvSpPr>
          <p:cNvPr id="310" name="Google Shape;310;p45"/>
          <p:cNvSpPr txBox="1"/>
          <p:nvPr>
            <p:ph idx="4294967295" type="title"/>
          </p:nvPr>
        </p:nvSpPr>
        <p:spPr>
          <a:xfrm>
            <a:off x="3630300" y="59025"/>
            <a:ext cx="5109000" cy="22743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b="0" lang="en" sz="2400">
                <a:latin typeface="Rajdhani SemiBold"/>
                <a:ea typeface="Rajdhani SemiBold"/>
                <a:cs typeface="Rajdhani SemiBold"/>
                <a:sym typeface="Rajdhani SemiBold"/>
              </a:rPr>
              <a:t>Analysing the relationship between </a:t>
            </a:r>
            <a:r>
              <a:rPr b="0" lang="en" sz="2400" u="sng">
                <a:latin typeface="Rajdhani SemiBold"/>
                <a:ea typeface="Rajdhani SemiBold"/>
                <a:cs typeface="Rajdhani SemiBold"/>
                <a:sym typeface="Rajdhani SemiBold"/>
              </a:rPr>
              <a:t>difficult in walking</a:t>
            </a:r>
            <a:r>
              <a:rPr b="0" lang="en" sz="2400">
                <a:latin typeface="Rajdhani SemiBold"/>
                <a:ea typeface="Rajdhani SemiBold"/>
                <a:cs typeface="Rajdhani SemiBold"/>
                <a:sym typeface="Rajdhani SemiBold"/>
              </a:rPr>
              <a:t> AND </a:t>
            </a:r>
            <a:r>
              <a:rPr b="0" lang="en" sz="2400" u="sng">
                <a:latin typeface="Rajdhani SemiBold"/>
                <a:ea typeface="Rajdhani SemiBold"/>
                <a:cs typeface="Rajdhani SemiBold"/>
                <a:sym typeface="Rajdhani SemiBold"/>
              </a:rPr>
              <a:t>heart disease</a:t>
            </a:r>
            <a:endParaRPr b="0" sz="2400" u="sng">
              <a:latin typeface="Rajdhani SemiBold"/>
              <a:ea typeface="Rajdhani SemiBold"/>
              <a:cs typeface="Rajdhani SemiBold"/>
              <a:sym typeface="Rajdhani SemiBold"/>
            </a:endParaRPr>
          </a:p>
        </p:txBody>
      </p:sp>
      <p:sp>
        <p:nvSpPr>
          <p:cNvPr id="311" name="Google Shape;311;p45"/>
          <p:cNvSpPr txBox="1"/>
          <p:nvPr/>
        </p:nvSpPr>
        <p:spPr>
          <a:xfrm>
            <a:off x="6131950" y="1703966"/>
            <a:ext cx="18642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latin typeface="Fira Sans Condensed"/>
                <a:ea typeface="Fira Sans Condensed"/>
                <a:cs typeface="Fira Sans Condensed"/>
                <a:sym typeface="Fira Sans Condensed"/>
              </a:rPr>
              <a:t>258040</a:t>
            </a:r>
            <a:endParaRPr b="1" sz="1500">
              <a:latin typeface="Fira Sans Condensed"/>
              <a:ea typeface="Fira Sans Condensed"/>
              <a:cs typeface="Fira Sans Condensed"/>
              <a:sym typeface="Fira Sans Condensed"/>
            </a:endParaRPr>
          </a:p>
        </p:txBody>
      </p:sp>
      <p:sp>
        <p:nvSpPr>
          <p:cNvPr id="312" name="Google Shape;312;p45"/>
          <p:cNvSpPr txBox="1"/>
          <p:nvPr/>
        </p:nvSpPr>
        <p:spPr>
          <a:xfrm>
            <a:off x="1693925" y="903675"/>
            <a:ext cx="3000000" cy="5850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300">
                <a:solidFill>
                  <a:schemeClr val="lt2"/>
                </a:solidFill>
                <a:latin typeface="Rajdhani SemiBold"/>
                <a:ea typeface="Rajdhani SemiBold"/>
                <a:cs typeface="Rajdhani SemiBold"/>
                <a:sym typeface="Rajdhani SemiBold"/>
              </a:rPr>
              <a:t>Number of people who has/no </a:t>
            </a:r>
            <a:endParaRPr sz="1300">
              <a:solidFill>
                <a:schemeClr val="lt2"/>
              </a:solidFill>
              <a:latin typeface="Rajdhani SemiBold"/>
              <a:ea typeface="Rajdhani SemiBold"/>
              <a:cs typeface="Rajdhani SemiBold"/>
              <a:sym typeface="Rajdhani SemiBold"/>
            </a:endParaRPr>
          </a:p>
          <a:p>
            <a:pPr indent="0" lvl="0" marL="0" rtl="0" algn="r">
              <a:spcBef>
                <a:spcPts val="0"/>
              </a:spcBef>
              <a:spcAft>
                <a:spcPts val="0"/>
              </a:spcAft>
              <a:buNone/>
            </a:pPr>
            <a:r>
              <a:rPr lang="en" sz="1300" u="sng">
                <a:solidFill>
                  <a:schemeClr val="lt2"/>
                </a:solidFill>
                <a:latin typeface="Rajdhani SemiBold"/>
                <a:ea typeface="Rajdhani SemiBold"/>
                <a:cs typeface="Rajdhani SemiBold"/>
                <a:sym typeface="Rajdhani SemiBold"/>
              </a:rPr>
              <a:t>heart disease </a:t>
            </a:r>
            <a:r>
              <a:rPr lang="en" sz="1300">
                <a:solidFill>
                  <a:schemeClr val="lt2"/>
                </a:solidFill>
                <a:latin typeface="Rajdhani SemiBold"/>
                <a:ea typeface="Rajdhani SemiBold"/>
                <a:cs typeface="Rajdhani SemiBold"/>
                <a:sym typeface="Rajdhani SemiBold"/>
              </a:rPr>
              <a:t>according to </a:t>
            </a:r>
            <a:r>
              <a:rPr lang="en" sz="1300" u="sng">
                <a:solidFill>
                  <a:schemeClr val="lt2"/>
                </a:solidFill>
                <a:latin typeface="Rajdhani SemiBold"/>
                <a:ea typeface="Rajdhani SemiBold"/>
                <a:cs typeface="Rajdhani SemiBold"/>
                <a:sym typeface="Rajdhani SemiBold"/>
              </a:rPr>
              <a:t>gender</a:t>
            </a:r>
            <a:endParaRPr sz="1300" u="sng">
              <a:solidFill>
                <a:schemeClr val="lt2"/>
              </a:solidFill>
              <a:latin typeface="Rajdhani SemiBold"/>
              <a:ea typeface="Rajdhani SemiBold"/>
              <a:cs typeface="Rajdhani SemiBold"/>
              <a:sym typeface="Rajdhani SemiBold"/>
            </a:endParaRPr>
          </a:p>
        </p:txBody>
      </p:sp>
      <p:sp>
        <p:nvSpPr>
          <p:cNvPr id="313" name="Google Shape;313;p45"/>
          <p:cNvSpPr txBox="1"/>
          <p:nvPr/>
        </p:nvSpPr>
        <p:spPr>
          <a:xfrm>
            <a:off x="1601150" y="2249384"/>
            <a:ext cx="18642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latin typeface="Fira Sans Condensed"/>
                <a:ea typeface="Fira Sans Condensed"/>
                <a:cs typeface="Fira Sans Condensed"/>
                <a:sym typeface="Fira Sans Condensed"/>
              </a:rPr>
              <a:t>17345</a:t>
            </a:r>
            <a:endParaRPr b="1" sz="1500">
              <a:latin typeface="Fira Sans Condensed"/>
              <a:ea typeface="Fira Sans Condensed"/>
              <a:cs typeface="Fira Sans Condensed"/>
              <a:sym typeface="Fira Sans Condensed"/>
            </a:endParaRPr>
          </a:p>
        </p:txBody>
      </p:sp>
      <p:sp>
        <p:nvSpPr>
          <p:cNvPr id="314" name="Google Shape;314;p45"/>
          <p:cNvSpPr txBox="1"/>
          <p:nvPr/>
        </p:nvSpPr>
        <p:spPr>
          <a:xfrm>
            <a:off x="2015400" y="3156522"/>
            <a:ext cx="18642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latin typeface="Fira Sans Condensed"/>
                <a:ea typeface="Fira Sans Condensed"/>
                <a:cs typeface="Fira Sans Condensed"/>
                <a:sym typeface="Fira Sans Condensed"/>
              </a:rPr>
              <a:t>34382</a:t>
            </a:r>
            <a:endParaRPr b="1" sz="1500">
              <a:latin typeface="Fira Sans Condensed"/>
              <a:ea typeface="Fira Sans Condensed"/>
              <a:cs typeface="Fira Sans Condensed"/>
              <a:sym typeface="Fira Sans Condensed"/>
            </a:endParaRPr>
          </a:p>
        </p:txBody>
      </p:sp>
      <p:sp>
        <p:nvSpPr>
          <p:cNvPr id="315" name="Google Shape;315;p45"/>
          <p:cNvSpPr txBox="1"/>
          <p:nvPr/>
        </p:nvSpPr>
        <p:spPr>
          <a:xfrm>
            <a:off x="1457175" y="3789262"/>
            <a:ext cx="18642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latin typeface="Fira Sans Condensed"/>
                <a:ea typeface="Fira Sans Condensed"/>
                <a:cs typeface="Fira Sans Condensed"/>
                <a:sym typeface="Fira Sans Condensed"/>
              </a:rPr>
              <a:t>10028</a:t>
            </a:r>
            <a:endParaRPr b="1" sz="1500">
              <a:latin typeface="Fira Sans Condensed"/>
              <a:ea typeface="Fira Sans Condensed"/>
              <a:cs typeface="Fira Sans Condensed"/>
              <a:sym typeface="Fira Sans Condense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46"/>
          <p:cNvSpPr/>
          <p:nvPr/>
        </p:nvSpPr>
        <p:spPr>
          <a:xfrm>
            <a:off x="-805900" y="346675"/>
            <a:ext cx="3155700" cy="954600"/>
          </a:xfrm>
          <a:prstGeom prst="chevron">
            <a:avLst>
              <a:gd fmla="val 50000" name="adj"/>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46"/>
          <p:cNvSpPr txBox="1"/>
          <p:nvPr/>
        </p:nvSpPr>
        <p:spPr>
          <a:xfrm>
            <a:off x="-516861" y="763924"/>
            <a:ext cx="3781500" cy="272400"/>
          </a:xfrm>
          <a:prstGeom prst="rect">
            <a:avLst/>
          </a:prstGeom>
          <a:noFill/>
          <a:ln>
            <a:noFill/>
          </a:ln>
        </p:spPr>
        <p:txBody>
          <a:bodyPr anchorCtr="0" anchor="ctr" bIns="91425" lIns="91425" spcFirstLastPara="1" rIns="91425" wrap="square" tIns="91425">
            <a:noAutofit/>
          </a:bodyPr>
          <a:lstStyle/>
          <a:p>
            <a:pPr indent="0" lvl="0" marL="457200" rtl="0" algn="l">
              <a:lnSpc>
                <a:spcPct val="20000"/>
              </a:lnSpc>
              <a:spcBef>
                <a:spcPts val="0"/>
              </a:spcBef>
              <a:spcAft>
                <a:spcPts val="0"/>
              </a:spcAft>
              <a:buNone/>
            </a:pPr>
            <a:r>
              <a:rPr lang="en" sz="2850">
                <a:solidFill>
                  <a:srgbClr val="FFFFFF"/>
                </a:solidFill>
                <a:latin typeface="Darker Grotesque SemiBold"/>
                <a:ea typeface="Darker Grotesque SemiBold"/>
                <a:cs typeface="Darker Grotesque SemiBold"/>
                <a:sym typeface="Darker Grotesque SemiBold"/>
              </a:rPr>
              <a:t>Bivariate </a:t>
            </a:r>
            <a:endParaRPr sz="2850">
              <a:solidFill>
                <a:srgbClr val="FFFFFF"/>
              </a:solidFill>
              <a:latin typeface="Darker Grotesque SemiBold"/>
              <a:ea typeface="Darker Grotesque SemiBold"/>
              <a:cs typeface="Darker Grotesque SemiBold"/>
              <a:sym typeface="Darker Grotesque SemiBold"/>
            </a:endParaRPr>
          </a:p>
          <a:p>
            <a:pPr indent="0" lvl="0" marL="457200" rtl="0" algn="l">
              <a:lnSpc>
                <a:spcPct val="20000"/>
              </a:lnSpc>
              <a:spcBef>
                <a:spcPts val="1600"/>
              </a:spcBef>
              <a:spcAft>
                <a:spcPts val="1600"/>
              </a:spcAft>
              <a:buNone/>
            </a:pPr>
            <a:r>
              <a:rPr lang="en" sz="2850">
                <a:solidFill>
                  <a:srgbClr val="FFFFFF"/>
                </a:solidFill>
                <a:latin typeface="Darker Grotesque SemiBold"/>
                <a:ea typeface="Darker Grotesque SemiBold"/>
                <a:cs typeface="Darker Grotesque SemiBold"/>
                <a:sym typeface="Darker Grotesque SemiBold"/>
              </a:rPr>
              <a:t>Analysis</a:t>
            </a:r>
            <a:endParaRPr sz="2400"/>
          </a:p>
        </p:txBody>
      </p:sp>
      <p:sp>
        <p:nvSpPr>
          <p:cNvPr id="322" name="Google Shape;322;p46"/>
          <p:cNvSpPr txBox="1"/>
          <p:nvPr>
            <p:ph idx="4294967295" type="title"/>
          </p:nvPr>
        </p:nvSpPr>
        <p:spPr>
          <a:xfrm>
            <a:off x="3221875" y="369700"/>
            <a:ext cx="5109000" cy="22743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b="0" lang="en" sz="2400">
                <a:latin typeface="Rajdhani SemiBold"/>
                <a:ea typeface="Rajdhani SemiBold"/>
                <a:cs typeface="Rajdhani SemiBold"/>
                <a:sym typeface="Rajdhani SemiBold"/>
              </a:rPr>
              <a:t>Analysing the relationship between </a:t>
            </a:r>
            <a:r>
              <a:rPr b="0" lang="en" sz="2400" u="sng">
                <a:latin typeface="Rajdhani SemiBold"/>
                <a:ea typeface="Rajdhani SemiBold"/>
                <a:cs typeface="Rajdhani SemiBold"/>
                <a:sym typeface="Rajdhani SemiBold"/>
              </a:rPr>
              <a:t>difficult in walking</a:t>
            </a:r>
            <a:r>
              <a:rPr b="0" lang="en" sz="2400">
                <a:latin typeface="Rajdhani SemiBold"/>
                <a:ea typeface="Rajdhani SemiBold"/>
                <a:cs typeface="Rajdhani SemiBold"/>
                <a:sym typeface="Rajdhani SemiBold"/>
              </a:rPr>
              <a:t> AND </a:t>
            </a:r>
            <a:r>
              <a:rPr b="0" lang="en" sz="2400" u="sng">
                <a:latin typeface="Rajdhani SemiBold"/>
                <a:ea typeface="Rajdhani SemiBold"/>
                <a:cs typeface="Rajdhani SemiBold"/>
                <a:sym typeface="Rajdhani SemiBold"/>
              </a:rPr>
              <a:t>heart disease</a:t>
            </a:r>
            <a:endParaRPr b="0" sz="2400" u="sng">
              <a:latin typeface="Rajdhani SemiBold"/>
              <a:ea typeface="Rajdhani SemiBold"/>
              <a:cs typeface="Rajdhani SemiBold"/>
              <a:sym typeface="Rajdhani SemiBold"/>
            </a:endParaRPr>
          </a:p>
        </p:txBody>
      </p:sp>
      <p:pic>
        <p:nvPicPr>
          <p:cNvPr id="323" name="Google Shape;323;p46"/>
          <p:cNvPicPr preferRelativeResize="0"/>
          <p:nvPr/>
        </p:nvPicPr>
        <p:blipFill>
          <a:blip r:embed="rId3">
            <a:alphaModFix/>
          </a:blip>
          <a:stretch>
            <a:fillRect/>
          </a:stretch>
        </p:blipFill>
        <p:spPr>
          <a:xfrm>
            <a:off x="1093150" y="1403825"/>
            <a:ext cx="7088149" cy="3227774"/>
          </a:xfrm>
          <a:prstGeom prst="rect">
            <a:avLst/>
          </a:prstGeom>
          <a:noFill/>
          <a:ln>
            <a:noFill/>
          </a:ln>
        </p:spPr>
      </p:pic>
      <p:sp>
        <p:nvSpPr>
          <p:cNvPr id="324" name="Google Shape;324;p46"/>
          <p:cNvSpPr txBox="1"/>
          <p:nvPr/>
        </p:nvSpPr>
        <p:spPr>
          <a:xfrm>
            <a:off x="2707800" y="3275407"/>
            <a:ext cx="18642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latin typeface="Fira Sans Condensed"/>
                <a:ea typeface="Fira Sans Condensed"/>
                <a:cs typeface="Fira Sans Condensed"/>
                <a:sym typeface="Fira Sans Condensed"/>
              </a:rPr>
              <a:t>6.3%</a:t>
            </a:r>
            <a:endParaRPr b="1" sz="1500">
              <a:latin typeface="Fira Sans Condensed"/>
              <a:ea typeface="Fira Sans Condensed"/>
              <a:cs typeface="Fira Sans Condensed"/>
              <a:sym typeface="Fira Sans Condensed"/>
            </a:endParaRPr>
          </a:p>
        </p:txBody>
      </p:sp>
      <p:sp>
        <p:nvSpPr>
          <p:cNvPr id="325" name="Google Shape;325;p46"/>
          <p:cNvSpPr txBox="1"/>
          <p:nvPr/>
        </p:nvSpPr>
        <p:spPr>
          <a:xfrm>
            <a:off x="6103101" y="1403825"/>
            <a:ext cx="18642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latin typeface="Fira Sans Condensed"/>
                <a:ea typeface="Fira Sans Condensed"/>
                <a:cs typeface="Fira Sans Condensed"/>
                <a:sym typeface="Fira Sans Condensed"/>
              </a:rPr>
              <a:t>22.6%</a:t>
            </a:r>
            <a:endParaRPr b="1" sz="1500">
              <a:latin typeface="Fira Sans Condensed"/>
              <a:ea typeface="Fira Sans Condensed"/>
              <a:cs typeface="Fira Sans Condensed"/>
              <a:sym typeface="Fira Sans Condense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47"/>
          <p:cNvSpPr/>
          <p:nvPr/>
        </p:nvSpPr>
        <p:spPr>
          <a:xfrm>
            <a:off x="-814000" y="369700"/>
            <a:ext cx="3380100" cy="954600"/>
          </a:xfrm>
          <a:prstGeom prst="chevron">
            <a:avLst>
              <a:gd fmla="val 50000" name="adj"/>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47"/>
          <p:cNvSpPr txBox="1"/>
          <p:nvPr/>
        </p:nvSpPr>
        <p:spPr>
          <a:xfrm>
            <a:off x="-504404" y="786949"/>
            <a:ext cx="4050300" cy="272400"/>
          </a:xfrm>
          <a:prstGeom prst="rect">
            <a:avLst/>
          </a:prstGeom>
          <a:noFill/>
          <a:ln>
            <a:noFill/>
          </a:ln>
        </p:spPr>
        <p:txBody>
          <a:bodyPr anchorCtr="0" anchor="ctr" bIns="91425" lIns="91425" spcFirstLastPara="1" rIns="91425" wrap="square" tIns="91425">
            <a:noAutofit/>
          </a:bodyPr>
          <a:lstStyle/>
          <a:p>
            <a:pPr indent="0" lvl="0" marL="457200" rtl="0" algn="l">
              <a:lnSpc>
                <a:spcPct val="20000"/>
              </a:lnSpc>
              <a:spcBef>
                <a:spcPts val="0"/>
              </a:spcBef>
              <a:spcAft>
                <a:spcPts val="0"/>
              </a:spcAft>
              <a:buNone/>
            </a:pPr>
            <a:r>
              <a:rPr lang="en" sz="2850">
                <a:solidFill>
                  <a:srgbClr val="FFFFFF"/>
                </a:solidFill>
                <a:latin typeface="Darker Grotesque SemiBold"/>
                <a:ea typeface="Darker Grotesque SemiBold"/>
                <a:cs typeface="Darker Grotesque SemiBold"/>
                <a:sym typeface="Darker Grotesque SemiBold"/>
              </a:rPr>
              <a:t>Multivariate </a:t>
            </a:r>
            <a:endParaRPr sz="2850">
              <a:solidFill>
                <a:srgbClr val="FFFFFF"/>
              </a:solidFill>
              <a:latin typeface="Darker Grotesque SemiBold"/>
              <a:ea typeface="Darker Grotesque SemiBold"/>
              <a:cs typeface="Darker Grotesque SemiBold"/>
              <a:sym typeface="Darker Grotesque SemiBold"/>
            </a:endParaRPr>
          </a:p>
          <a:p>
            <a:pPr indent="0" lvl="0" marL="457200" rtl="0" algn="l">
              <a:lnSpc>
                <a:spcPct val="20000"/>
              </a:lnSpc>
              <a:spcBef>
                <a:spcPts val="1600"/>
              </a:spcBef>
              <a:spcAft>
                <a:spcPts val="1600"/>
              </a:spcAft>
              <a:buNone/>
            </a:pPr>
            <a:r>
              <a:rPr lang="en" sz="2850">
                <a:solidFill>
                  <a:srgbClr val="FFFFFF"/>
                </a:solidFill>
                <a:latin typeface="Darker Grotesque SemiBold"/>
                <a:ea typeface="Darker Grotesque SemiBold"/>
                <a:cs typeface="Darker Grotesque SemiBold"/>
                <a:sym typeface="Darker Grotesque SemiBold"/>
              </a:rPr>
              <a:t>Analysis</a:t>
            </a:r>
            <a:endParaRPr sz="2400"/>
          </a:p>
        </p:txBody>
      </p:sp>
      <p:pic>
        <p:nvPicPr>
          <p:cNvPr id="332" name="Google Shape;332;p47"/>
          <p:cNvPicPr preferRelativeResize="0"/>
          <p:nvPr/>
        </p:nvPicPr>
        <p:blipFill>
          <a:blip r:embed="rId3">
            <a:alphaModFix/>
          </a:blip>
          <a:stretch>
            <a:fillRect/>
          </a:stretch>
        </p:blipFill>
        <p:spPr>
          <a:xfrm>
            <a:off x="152400" y="1476700"/>
            <a:ext cx="4853024" cy="3240200"/>
          </a:xfrm>
          <a:prstGeom prst="rect">
            <a:avLst/>
          </a:prstGeom>
          <a:noFill/>
          <a:ln>
            <a:noFill/>
          </a:ln>
        </p:spPr>
      </p:pic>
      <p:pic>
        <p:nvPicPr>
          <p:cNvPr id="333" name="Google Shape;333;p47"/>
          <p:cNvPicPr preferRelativeResize="0"/>
          <p:nvPr/>
        </p:nvPicPr>
        <p:blipFill>
          <a:blip r:embed="rId4">
            <a:alphaModFix/>
          </a:blip>
          <a:stretch>
            <a:fillRect/>
          </a:stretch>
        </p:blipFill>
        <p:spPr>
          <a:xfrm>
            <a:off x="5062950" y="2253392"/>
            <a:ext cx="4081050" cy="2463507"/>
          </a:xfrm>
          <a:prstGeom prst="rect">
            <a:avLst/>
          </a:prstGeom>
          <a:noFill/>
          <a:ln>
            <a:noFill/>
          </a:ln>
        </p:spPr>
      </p:pic>
      <p:sp>
        <p:nvSpPr>
          <p:cNvPr id="334" name="Google Shape;334;p47"/>
          <p:cNvSpPr txBox="1"/>
          <p:nvPr/>
        </p:nvSpPr>
        <p:spPr>
          <a:xfrm>
            <a:off x="2385125" y="786950"/>
            <a:ext cx="3000000" cy="5850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300">
                <a:solidFill>
                  <a:schemeClr val="lt2"/>
                </a:solidFill>
                <a:latin typeface="Rajdhani SemiBold"/>
                <a:ea typeface="Rajdhani SemiBold"/>
                <a:cs typeface="Rajdhani SemiBold"/>
                <a:sym typeface="Rajdhani SemiBold"/>
              </a:rPr>
              <a:t>Number of people who has/no </a:t>
            </a:r>
            <a:endParaRPr sz="1300">
              <a:solidFill>
                <a:schemeClr val="lt2"/>
              </a:solidFill>
              <a:latin typeface="Rajdhani SemiBold"/>
              <a:ea typeface="Rajdhani SemiBold"/>
              <a:cs typeface="Rajdhani SemiBold"/>
              <a:sym typeface="Rajdhani SemiBold"/>
            </a:endParaRPr>
          </a:p>
          <a:p>
            <a:pPr indent="0" lvl="0" marL="0" rtl="0" algn="r">
              <a:spcBef>
                <a:spcPts val="0"/>
              </a:spcBef>
              <a:spcAft>
                <a:spcPts val="0"/>
              </a:spcAft>
              <a:buNone/>
            </a:pPr>
            <a:r>
              <a:rPr lang="en" sz="1300" u="sng">
                <a:solidFill>
                  <a:schemeClr val="lt2"/>
                </a:solidFill>
                <a:latin typeface="Rajdhani SemiBold"/>
                <a:ea typeface="Rajdhani SemiBold"/>
                <a:cs typeface="Rajdhani SemiBold"/>
                <a:sym typeface="Rajdhani SemiBold"/>
              </a:rPr>
              <a:t>heart disease </a:t>
            </a:r>
            <a:r>
              <a:rPr lang="en" sz="1300">
                <a:solidFill>
                  <a:schemeClr val="lt2"/>
                </a:solidFill>
                <a:latin typeface="Rajdhani SemiBold"/>
                <a:ea typeface="Rajdhani SemiBold"/>
                <a:cs typeface="Rajdhani SemiBold"/>
                <a:sym typeface="Rajdhani SemiBold"/>
              </a:rPr>
              <a:t>according to </a:t>
            </a:r>
            <a:r>
              <a:rPr lang="en" sz="1300" u="sng">
                <a:solidFill>
                  <a:schemeClr val="lt2"/>
                </a:solidFill>
                <a:latin typeface="Rajdhani SemiBold"/>
                <a:ea typeface="Rajdhani SemiBold"/>
                <a:cs typeface="Rajdhani SemiBold"/>
                <a:sym typeface="Rajdhani SemiBold"/>
              </a:rPr>
              <a:t>gender</a:t>
            </a:r>
            <a:endParaRPr sz="1300" u="sng">
              <a:solidFill>
                <a:schemeClr val="lt2"/>
              </a:solidFill>
              <a:latin typeface="Rajdhani SemiBold"/>
              <a:ea typeface="Rajdhani SemiBold"/>
              <a:cs typeface="Rajdhani SemiBold"/>
              <a:sym typeface="Rajdhani SemiBold"/>
            </a:endParaRPr>
          </a:p>
        </p:txBody>
      </p:sp>
      <p:sp>
        <p:nvSpPr>
          <p:cNvPr id="335" name="Google Shape;335;p47"/>
          <p:cNvSpPr txBox="1"/>
          <p:nvPr/>
        </p:nvSpPr>
        <p:spPr>
          <a:xfrm>
            <a:off x="5882750" y="1560623"/>
            <a:ext cx="3000000" cy="5850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300">
                <a:solidFill>
                  <a:schemeClr val="lt2"/>
                </a:solidFill>
                <a:latin typeface="Rajdhani SemiBold"/>
                <a:ea typeface="Rajdhani SemiBold"/>
                <a:cs typeface="Rajdhani SemiBold"/>
                <a:sym typeface="Rajdhani SemiBold"/>
              </a:rPr>
              <a:t>Probability of having </a:t>
            </a:r>
            <a:endParaRPr sz="1300">
              <a:solidFill>
                <a:schemeClr val="lt2"/>
              </a:solidFill>
              <a:latin typeface="Rajdhani SemiBold"/>
              <a:ea typeface="Rajdhani SemiBold"/>
              <a:cs typeface="Rajdhani SemiBold"/>
              <a:sym typeface="Rajdhani SemiBold"/>
            </a:endParaRPr>
          </a:p>
          <a:p>
            <a:pPr indent="0" lvl="0" marL="0" rtl="0" algn="r">
              <a:spcBef>
                <a:spcPts val="0"/>
              </a:spcBef>
              <a:spcAft>
                <a:spcPts val="0"/>
              </a:spcAft>
              <a:buNone/>
            </a:pPr>
            <a:r>
              <a:rPr lang="en" sz="1300" u="sng">
                <a:solidFill>
                  <a:schemeClr val="lt2"/>
                </a:solidFill>
                <a:latin typeface="Rajdhani SemiBold"/>
                <a:ea typeface="Rajdhani SemiBold"/>
                <a:cs typeface="Rajdhani SemiBold"/>
                <a:sym typeface="Rajdhani SemiBold"/>
              </a:rPr>
              <a:t>heart disease</a:t>
            </a:r>
            <a:r>
              <a:rPr lang="en" sz="1300">
                <a:solidFill>
                  <a:schemeClr val="lt2"/>
                </a:solidFill>
                <a:latin typeface="Rajdhani SemiBold"/>
                <a:ea typeface="Rajdhani SemiBold"/>
                <a:cs typeface="Rajdhani SemiBold"/>
                <a:sym typeface="Rajdhani SemiBold"/>
              </a:rPr>
              <a:t> according to </a:t>
            </a:r>
            <a:r>
              <a:rPr lang="en" sz="1300" u="sng">
                <a:solidFill>
                  <a:schemeClr val="lt2"/>
                </a:solidFill>
                <a:latin typeface="Rajdhani SemiBold"/>
                <a:ea typeface="Rajdhani SemiBold"/>
                <a:cs typeface="Rajdhani SemiBold"/>
                <a:sym typeface="Rajdhani SemiBold"/>
              </a:rPr>
              <a:t>gender</a:t>
            </a:r>
            <a:endParaRPr sz="1300" u="sng">
              <a:solidFill>
                <a:schemeClr val="lt2"/>
              </a:solidFill>
              <a:latin typeface="Rajdhani SemiBold"/>
              <a:ea typeface="Rajdhani SemiBold"/>
              <a:cs typeface="Rajdhani SemiBold"/>
              <a:sym typeface="Rajdhani SemiBold"/>
            </a:endParaRPr>
          </a:p>
        </p:txBody>
      </p:sp>
      <p:sp>
        <p:nvSpPr>
          <p:cNvPr id="336" name="Google Shape;336;p47"/>
          <p:cNvSpPr txBox="1"/>
          <p:nvPr>
            <p:ph idx="4294967295" type="title"/>
          </p:nvPr>
        </p:nvSpPr>
        <p:spPr>
          <a:xfrm>
            <a:off x="2496950" y="185600"/>
            <a:ext cx="6317100" cy="22743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b="0" lang="en" sz="2600" u="sng">
                <a:latin typeface="Rajdhani SemiBold"/>
                <a:ea typeface="Rajdhani SemiBold"/>
                <a:cs typeface="Rajdhani SemiBold"/>
                <a:sym typeface="Rajdhani SemiBold"/>
              </a:rPr>
              <a:t>Analysis between gender and heart disease</a:t>
            </a:r>
            <a:endParaRPr b="0" sz="2600" u="sng">
              <a:latin typeface="Rajdhani SemiBold"/>
              <a:ea typeface="Rajdhani SemiBold"/>
              <a:cs typeface="Rajdhani SemiBold"/>
              <a:sym typeface="Rajdhani SemiBold"/>
            </a:endParaRPr>
          </a:p>
        </p:txBody>
      </p:sp>
      <p:sp>
        <p:nvSpPr>
          <p:cNvPr id="337" name="Google Shape;337;p47"/>
          <p:cNvSpPr txBox="1"/>
          <p:nvPr/>
        </p:nvSpPr>
        <p:spPr>
          <a:xfrm>
            <a:off x="4018550" y="1774845"/>
            <a:ext cx="18642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latin typeface="Fira Sans Condensed"/>
                <a:ea typeface="Fira Sans Condensed"/>
                <a:cs typeface="Fira Sans Condensed"/>
                <a:sym typeface="Fira Sans Condensed"/>
              </a:rPr>
              <a:t>156571</a:t>
            </a:r>
            <a:endParaRPr b="1" sz="1500">
              <a:latin typeface="Fira Sans Condensed"/>
              <a:ea typeface="Fira Sans Condensed"/>
              <a:cs typeface="Fira Sans Condensed"/>
              <a:sym typeface="Fira Sans Condensed"/>
            </a:endParaRPr>
          </a:p>
        </p:txBody>
      </p:sp>
      <p:sp>
        <p:nvSpPr>
          <p:cNvPr id="338" name="Google Shape;338;p47"/>
          <p:cNvSpPr txBox="1"/>
          <p:nvPr/>
        </p:nvSpPr>
        <p:spPr>
          <a:xfrm>
            <a:off x="701900" y="2339717"/>
            <a:ext cx="18642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latin typeface="Fira Sans Condensed"/>
                <a:ea typeface="Fira Sans Condensed"/>
                <a:cs typeface="Fira Sans Condensed"/>
                <a:sym typeface="Fira Sans Condensed"/>
              </a:rPr>
              <a:t>11234</a:t>
            </a:r>
            <a:endParaRPr b="1" sz="1500">
              <a:latin typeface="Fira Sans Condensed"/>
              <a:ea typeface="Fira Sans Condensed"/>
              <a:cs typeface="Fira Sans Condensed"/>
              <a:sym typeface="Fira Sans Condensed"/>
            </a:endParaRPr>
          </a:p>
        </p:txBody>
      </p:sp>
      <p:sp>
        <p:nvSpPr>
          <p:cNvPr id="339" name="Google Shape;339;p47"/>
          <p:cNvSpPr txBox="1"/>
          <p:nvPr/>
        </p:nvSpPr>
        <p:spPr>
          <a:xfrm>
            <a:off x="4168250" y="3240559"/>
            <a:ext cx="18642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latin typeface="Fira Sans Condensed"/>
                <a:ea typeface="Fira Sans Condensed"/>
                <a:cs typeface="Fira Sans Condensed"/>
                <a:sym typeface="Fira Sans Condensed"/>
              </a:rPr>
              <a:t>135851</a:t>
            </a:r>
            <a:endParaRPr b="1" sz="1500">
              <a:latin typeface="Fira Sans Condensed"/>
              <a:ea typeface="Fira Sans Condensed"/>
              <a:cs typeface="Fira Sans Condensed"/>
              <a:sym typeface="Fira Sans Condensed"/>
            </a:endParaRPr>
          </a:p>
        </p:txBody>
      </p:sp>
      <p:sp>
        <p:nvSpPr>
          <p:cNvPr id="340" name="Google Shape;340;p47"/>
          <p:cNvSpPr txBox="1"/>
          <p:nvPr/>
        </p:nvSpPr>
        <p:spPr>
          <a:xfrm>
            <a:off x="851500" y="3848788"/>
            <a:ext cx="18642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latin typeface="Fira Sans Condensed"/>
                <a:ea typeface="Fira Sans Condensed"/>
                <a:cs typeface="Fira Sans Condensed"/>
                <a:sym typeface="Fira Sans Condensed"/>
              </a:rPr>
              <a:t>16139</a:t>
            </a:r>
            <a:endParaRPr b="1" sz="1500">
              <a:latin typeface="Fira Sans Condensed"/>
              <a:ea typeface="Fira Sans Condensed"/>
              <a:cs typeface="Fira Sans Condensed"/>
              <a:sym typeface="Fira Sans Condensed"/>
            </a:endParaRPr>
          </a:p>
        </p:txBody>
      </p:sp>
      <p:sp>
        <p:nvSpPr>
          <p:cNvPr id="341" name="Google Shape;341;p47"/>
          <p:cNvSpPr txBox="1"/>
          <p:nvPr/>
        </p:nvSpPr>
        <p:spPr>
          <a:xfrm>
            <a:off x="152400" y="2099980"/>
            <a:ext cx="18642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latin typeface="Fira Sans Condensed"/>
                <a:ea typeface="Fira Sans Condensed"/>
                <a:cs typeface="Fira Sans Condensed"/>
                <a:sym typeface="Fira Sans Condensed"/>
              </a:rPr>
              <a:t>F</a:t>
            </a:r>
            <a:endParaRPr b="1" sz="1500">
              <a:latin typeface="Fira Sans Condensed"/>
              <a:ea typeface="Fira Sans Condensed"/>
              <a:cs typeface="Fira Sans Condensed"/>
              <a:sym typeface="Fira Sans Condensed"/>
            </a:endParaRPr>
          </a:p>
        </p:txBody>
      </p:sp>
      <p:sp>
        <p:nvSpPr>
          <p:cNvPr id="342" name="Google Shape;342;p47"/>
          <p:cNvSpPr txBox="1"/>
          <p:nvPr/>
        </p:nvSpPr>
        <p:spPr>
          <a:xfrm>
            <a:off x="76200" y="3491130"/>
            <a:ext cx="18642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latin typeface="Fira Sans Condensed"/>
                <a:ea typeface="Fira Sans Condensed"/>
                <a:cs typeface="Fira Sans Condensed"/>
                <a:sym typeface="Fira Sans Condensed"/>
              </a:rPr>
              <a:t>M</a:t>
            </a:r>
            <a:endParaRPr b="1" sz="1500">
              <a:latin typeface="Fira Sans Condensed"/>
              <a:ea typeface="Fira Sans Condensed"/>
              <a:cs typeface="Fira Sans Condensed"/>
              <a:sym typeface="Fira Sans Condensed"/>
            </a:endParaRPr>
          </a:p>
        </p:txBody>
      </p:sp>
      <p:sp>
        <p:nvSpPr>
          <p:cNvPr id="343" name="Google Shape;343;p47"/>
          <p:cNvSpPr txBox="1"/>
          <p:nvPr/>
        </p:nvSpPr>
        <p:spPr>
          <a:xfrm>
            <a:off x="5882750" y="3158296"/>
            <a:ext cx="18642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latin typeface="Fira Sans Condensed"/>
                <a:ea typeface="Fira Sans Condensed"/>
                <a:cs typeface="Fira Sans Condensed"/>
                <a:sym typeface="Fira Sans Condensed"/>
              </a:rPr>
              <a:t>6.7%</a:t>
            </a:r>
            <a:endParaRPr b="1" sz="1500">
              <a:latin typeface="Fira Sans Condensed"/>
              <a:ea typeface="Fira Sans Condensed"/>
              <a:cs typeface="Fira Sans Condensed"/>
              <a:sym typeface="Fira Sans Condensed"/>
            </a:endParaRPr>
          </a:p>
        </p:txBody>
      </p:sp>
      <p:sp>
        <p:nvSpPr>
          <p:cNvPr id="344" name="Google Shape;344;p47"/>
          <p:cNvSpPr txBox="1"/>
          <p:nvPr/>
        </p:nvSpPr>
        <p:spPr>
          <a:xfrm>
            <a:off x="7839000" y="2383177"/>
            <a:ext cx="18642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latin typeface="Fira Sans Condensed"/>
                <a:ea typeface="Fira Sans Condensed"/>
                <a:cs typeface="Fira Sans Condensed"/>
                <a:sym typeface="Fira Sans Condensed"/>
              </a:rPr>
              <a:t>10.6</a:t>
            </a:r>
            <a:r>
              <a:rPr b="1" lang="en" sz="1500">
                <a:latin typeface="Fira Sans Condensed"/>
                <a:ea typeface="Fira Sans Condensed"/>
                <a:cs typeface="Fira Sans Condensed"/>
                <a:sym typeface="Fira Sans Condensed"/>
              </a:rPr>
              <a:t>%</a:t>
            </a:r>
            <a:endParaRPr b="1" sz="1500">
              <a:latin typeface="Fira Sans Condensed"/>
              <a:ea typeface="Fira Sans Condensed"/>
              <a:cs typeface="Fira Sans Condensed"/>
              <a:sym typeface="Fira Sans Condense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graphicFrame>
        <p:nvGraphicFramePr>
          <p:cNvPr id="164" name="Google Shape;164;p30"/>
          <p:cNvGraphicFramePr/>
          <p:nvPr/>
        </p:nvGraphicFramePr>
        <p:xfrm>
          <a:off x="952500" y="679475"/>
          <a:ext cx="3000000" cy="3000000"/>
        </p:xfrm>
        <a:graphic>
          <a:graphicData uri="http://schemas.openxmlformats.org/drawingml/2006/table">
            <a:tbl>
              <a:tblPr>
                <a:noFill/>
                <a:tableStyleId>{A1CB3CE2-C7A2-4E08-A3B1-DE3B9BBED694}</a:tableStyleId>
              </a:tblPr>
              <a:tblGrid>
                <a:gridCol w="3619500"/>
                <a:gridCol w="3619500"/>
              </a:tblGrid>
              <a:tr h="485325">
                <a:tc>
                  <a:txBody>
                    <a:bodyPr/>
                    <a:lstStyle/>
                    <a:p>
                      <a:pPr indent="0" lvl="0" marL="0" rtl="0" algn="ctr">
                        <a:spcBef>
                          <a:spcPts val="0"/>
                        </a:spcBef>
                        <a:spcAft>
                          <a:spcPts val="0"/>
                        </a:spcAft>
                        <a:buNone/>
                      </a:pPr>
                      <a:r>
                        <a:rPr lang="en">
                          <a:solidFill>
                            <a:srgbClr val="191919"/>
                          </a:solidFill>
                          <a:latin typeface="Advent Pro"/>
                          <a:ea typeface="Advent Pro"/>
                          <a:cs typeface="Advent Pro"/>
                          <a:sym typeface="Advent Pro"/>
                        </a:rPr>
                        <a:t>Sample </a:t>
                      </a:r>
                      <a:endParaRPr>
                        <a:solidFill>
                          <a:srgbClr val="191919"/>
                        </a:solidFill>
                        <a:latin typeface="Advent Pro"/>
                        <a:ea typeface="Advent Pro"/>
                        <a:cs typeface="Advent Pro"/>
                        <a:sym typeface="Advent Pro"/>
                      </a:endParaRPr>
                    </a:p>
                    <a:p>
                      <a:pPr indent="0" lvl="0" marL="0" rtl="0" algn="ctr">
                        <a:spcBef>
                          <a:spcPts val="0"/>
                        </a:spcBef>
                        <a:spcAft>
                          <a:spcPts val="0"/>
                        </a:spcAft>
                        <a:buNone/>
                      </a:pPr>
                      <a:r>
                        <a:rPr lang="en" sz="2000">
                          <a:solidFill>
                            <a:srgbClr val="191919"/>
                          </a:solidFill>
                          <a:latin typeface="Advent Pro"/>
                          <a:ea typeface="Advent Pro"/>
                          <a:cs typeface="Advent Pro"/>
                          <a:sym typeface="Advent Pro"/>
                        </a:rPr>
                        <a:t>Collection</a:t>
                      </a:r>
                      <a:endParaRPr sz="2000">
                        <a:solidFill>
                          <a:srgbClr val="191919"/>
                        </a:solidFill>
                        <a:latin typeface="Advent Pro"/>
                        <a:ea typeface="Advent Pro"/>
                        <a:cs typeface="Advent Pro"/>
                        <a:sym typeface="Advent Pro"/>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chemeClr val="lt1"/>
                          </a:solidFill>
                          <a:latin typeface="Advent Pro"/>
                          <a:ea typeface="Advent Pro"/>
                          <a:cs typeface="Advent Pro"/>
                          <a:sym typeface="Advent Pro"/>
                        </a:rPr>
                        <a:t>Practical </a:t>
                      </a:r>
                      <a:endParaRPr>
                        <a:solidFill>
                          <a:schemeClr val="lt1"/>
                        </a:solidFill>
                        <a:latin typeface="Advent Pro"/>
                        <a:ea typeface="Advent Pro"/>
                        <a:cs typeface="Advent Pro"/>
                        <a:sym typeface="Advent Pro"/>
                      </a:endParaRPr>
                    </a:p>
                    <a:p>
                      <a:pPr indent="0" lvl="0" marL="0" rtl="0" algn="ctr">
                        <a:spcBef>
                          <a:spcPts val="0"/>
                        </a:spcBef>
                        <a:spcAft>
                          <a:spcPts val="0"/>
                        </a:spcAft>
                        <a:buNone/>
                      </a:pPr>
                      <a:r>
                        <a:rPr lang="en" sz="2000">
                          <a:solidFill>
                            <a:schemeClr val="lt1"/>
                          </a:solidFill>
                          <a:latin typeface="Advent Pro"/>
                          <a:ea typeface="Advent Pro"/>
                          <a:cs typeface="Advent Pro"/>
                          <a:sym typeface="Advent Pro"/>
                        </a:rPr>
                        <a:t>Motivation</a:t>
                      </a:r>
                      <a:endParaRPr sz="2000">
                        <a:solidFill>
                          <a:schemeClr val="lt1"/>
                        </a:solidFill>
                        <a:latin typeface="Advent Pro"/>
                        <a:ea typeface="Advent Pro"/>
                        <a:cs typeface="Advent Pro"/>
                        <a:sym typeface="Advent Pro"/>
                      </a:endParaRPr>
                    </a:p>
                  </a:txBody>
                  <a:tcPr marT="91425" marB="91425" marR="91425" marL="91425">
                    <a:lnL cap="flat" cmpd="sng" w="9525">
                      <a:solidFill>
                        <a:schemeClr val="lt2"/>
                      </a:solidFill>
                      <a:prstDash val="solid"/>
                      <a:round/>
                      <a:headEnd len="sm" w="sm" type="none"/>
                      <a:tailEnd len="sm" w="sm" type="none"/>
                    </a:lnL>
                    <a:lnR cap="flat" cmpd="sng" w="9525">
                      <a:solidFill>
                        <a:schemeClr val="accent5"/>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solidFill>
                      <a:schemeClr val="accent1"/>
                    </a:solidFill>
                  </a:tcPr>
                </a:tc>
              </a:tr>
              <a:tr h="485325">
                <a:tc>
                  <a:txBody>
                    <a:bodyPr/>
                    <a:lstStyle/>
                    <a:p>
                      <a:pPr indent="0" lvl="0" marL="0" rtl="0" algn="ctr">
                        <a:spcBef>
                          <a:spcPts val="0"/>
                        </a:spcBef>
                        <a:spcAft>
                          <a:spcPts val="0"/>
                        </a:spcAft>
                        <a:buNone/>
                      </a:pPr>
                      <a:r>
                        <a:rPr lang="en">
                          <a:solidFill>
                            <a:srgbClr val="191919"/>
                          </a:solidFill>
                          <a:latin typeface="Advent Pro"/>
                          <a:ea typeface="Advent Pro"/>
                          <a:cs typeface="Advent Pro"/>
                          <a:sym typeface="Advent Pro"/>
                        </a:rPr>
                        <a:t>Data</a:t>
                      </a:r>
                      <a:endParaRPr>
                        <a:solidFill>
                          <a:srgbClr val="191919"/>
                        </a:solidFill>
                        <a:latin typeface="Advent Pro"/>
                        <a:ea typeface="Advent Pro"/>
                        <a:cs typeface="Advent Pro"/>
                        <a:sym typeface="Advent Pro"/>
                      </a:endParaRPr>
                    </a:p>
                    <a:p>
                      <a:pPr indent="0" lvl="0" marL="0" rtl="0" algn="ctr">
                        <a:spcBef>
                          <a:spcPts val="0"/>
                        </a:spcBef>
                        <a:spcAft>
                          <a:spcPts val="0"/>
                        </a:spcAft>
                        <a:buNone/>
                      </a:pPr>
                      <a:r>
                        <a:rPr lang="en" sz="2000">
                          <a:solidFill>
                            <a:srgbClr val="191919"/>
                          </a:solidFill>
                          <a:latin typeface="Advent Pro"/>
                          <a:ea typeface="Advent Pro"/>
                          <a:cs typeface="Advent Pro"/>
                          <a:sym typeface="Advent Pro"/>
                        </a:rPr>
                        <a:t>Preparation</a:t>
                      </a:r>
                      <a:endParaRPr sz="2000">
                        <a:solidFill>
                          <a:srgbClr val="191919"/>
                        </a:solidFill>
                        <a:latin typeface="Advent Pro"/>
                        <a:ea typeface="Advent Pro"/>
                        <a:cs typeface="Advent Pro"/>
                        <a:sym typeface="Advent Pro"/>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chemeClr val="lt1"/>
                          </a:solidFill>
                          <a:latin typeface="Advent Pro"/>
                          <a:ea typeface="Advent Pro"/>
                          <a:cs typeface="Advent Pro"/>
                          <a:sym typeface="Advent Pro"/>
                        </a:rPr>
                        <a:t>Problem </a:t>
                      </a:r>
                      <a:endParaRPr>
                        <a:solidFill>
                          <a:schemeClr val="lt1"/>
                        </a:solidFill>
                        <a:latin typeface="Advent Pro"/>
                        <a:ea typeface="Advent Pro"/>
                        <a:cs typeface="Advent Pro"/>
                        <a:sym typeface="Advent Pro"/>
                      </a:endParaRPr>
                    </a:p>
                    <a:p>
                      <a:pPr indent="0" lvl="0" marL="0" rtl="0" algn="ctr">
                        <a:spcBef>
                          <a:spcPts val="0"/>
                        </a:spcBef>
                        <a:spcAft>
                          <a:spcPts val="0"/>
                        </a:spcAft>
                        <a:buNone/>
                      </a:pPr>
                      <a:r>
                        <a:rPr lang="en" sz="2000">
                          <a:solidFill>
                            <a:schemeClr val="lt1"/>
                          </a:solidFill>
                          <a:latin typeface="Advent Pro"/>
                          <a:ea typeface="Advent Pro"/>
                          <a:cs typeface="Advent Pro"/>
                          <a:sym typeface="Advent Pro"/>
                        </a:rPr>
                        <a:t>Formulation</a:t>
                      </a:r>
                      <a:endParaRPr sz="2000">
                        <a:solidFill>
                          <a:schemeClr val="lt1"/>
                        </a:solidFill>
                        <a:latin typeface="Advent Pro"/>
                        <a:ea typeface="Advent Pro"/>
                        <a:cs typeface="Advent Pro"/>
                        <a:sym typeface="Advent Pro"/>
                      </a:endParaRPr>
                    </a:p>
                  </a:txBody>
                  <a:tcPr marT="91425" marB="91425" marR="91425" marL="91425">
                    <a:lnL cap="flat" cmpd="sng" w="9525">
                      <a:solidFill>
                        <a:schemeClr val="lt2"/>
                      </a:solidFill>
                      <a:prstDash val="solid"/>
                      <a:round/>
                      <a:headEnd len="sm" w="sm" type="none"/>
                      <a:tailEnd len="sm" w="sm" type="none"/>
                    </a:lnL>
                    <a:lnR cap="flat" cmpd="sng" w="9525">
                      <a:solidFill>
                        <a:schemeClr val="accent5"/>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solidFill>
                      <a:schemeClr val="accent1"/>
                    </a:solidFill>
                  </a:tcPr>
                </a:tc>
              </a:tr>
              <a:tr h="485325">
                <a:tc>
                  <a:txBody>
                    <a:bodyPr/>
                    <a:lstStyle/>
                    <a:p>
                      <a:pPr indent="0" lvl="0" marL="0" rtl="0" algn="ctr">
                        <a:spcBef>
                          <a:spcPts val="0"/>
                        </a:spcBef>
                        <a:spcAft>
                          <a:spcPts val="0"/>
                        </a:spcAft>
                        <a:buNone/>
                      </a:pPr>
                      <a:r>
                        <a:rPr lang="en">
                          <a:solidFill>
                            <a:srgbClr val="191919"/>
                          </a:solidFill>
                          <a:latin typeface="Advent Pro"/>
                          <a:ea typeface="Advent Pro"/>
                          <a:cs typeface="Advent Pro"/>
                          <a:sym typeface="Advent Pro"/>
                        </a:rPr>
                        <a:t>Exploratory </a:t>
                      </a:r>
                      <a:endParaRPr>
                        <a:solidFill>
                          <a:srgbClr val="191919"/>
                        </a:solidFill>
                        <a:latin typeface="Advent Pro"/>
                        <a:ea typeface="Advent Pro"/>
                        <a:cs typeface="Advent Pro"/>
                        <a:sym typeface="Advent Pro"/>
                      </a:endParaRPr>
                    </a:p>
                    <a:p>
                      <a:pPr indent="0" lvl="0" marL="0" rtl="0" algn="ctr">
                        <a:spcBef>
                          <a:spcPts val="0"/>
                        </a:spcBef>
                        <a:spcAft>
                          <a:spcPts val="0"/>
                        </a:spcAft>
                        <a:buNone/>
                      </a:pPr>
                      <a:r>
                        <a:rPr lang="en" sz="2000">
                          <a:solidFill>
                            <a:srgbClr val="191919"/>
                          </a:solidFill>
                          <a:latin typeface="Advent Pro"/>
                          <a:ea typeface="Advent Pro"/>
                          <a:cs typeface="Advent Pro"/>
                          <a:sym typeface="Advent Pro"/>
                        </a:rPr>
                        <a:t>Analysis</a:t>
                      </a:r>
                      <a:endParaRPr sz="2000">
                        <a:solidFill>
                          <a:srgbClr val="191919"/>
                        </a:solidFill>
                        <a:latin typeface="Advent Pro"/>
                        <a:ea typeface="Advent Pro"/>
                        <a:cs typeface="Advent Pro"/>
                        <a:sym typeface="Advent Pro"/>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chemeClr val="lt1"/>
                          </a:solidFill>
                          <a:latin typeface="Advent Pro"/>
                          <a:ea typeface="Advent Pro"/>
                          <a:cs typeface="Advent Pro"/>
                          <a:sym typeface="Advent Pro"/>
                        </a:rPr>
                        <a:t>Statistical </a:t>
                      </a:r>
                      <a:endParaRPr>
                        <a:solidFill>
                          <a:schemeClr val="lt1"/>
                        </a:solidFill>
                        <a:latin typeface="Advent Pro"/>
                        <a:ea typeface="Advent Pro"/>
                        <a:cs typeface="Advent Pro"/>
                        <a:sym typeface="Advent Pro"/>
                      </a:endParaRPr>
                    </a:p>
                    <a:p>
                      <a:pPr indent="0" lvl="0" marL="0" rtl="0" algn="ctr">
                        <a:spcBef>
                          <a:spcPts val="0"/>
                        </a:spcBef>
                        <a:spcAft>
                          <a:spcPts val="0"/>
                        </a:spcAft>
                        <a:buNone/>
                      </a:pPr>
                      <a:r>
                        <a:rPr lang="en" sz="2000">
                          <a:solidFill>
                            <a:schemeClr val="lt1"/>
                          </a:solidFill>
                          <a:latin typeface="Advent Pro"/>
                          <a:ea typeface="Advent Pro"/>
                          <a:cs typeface="Advent Pro"/>
                          <a:sym typeface="Advent Pro"/>
                        </a:rPr>
                        <a:t>Description</a:t>
                      </a:r>
                      <a:endParaRPr sz="2000">
                        <a:solidFill>
                          <a:schemeClr val="lt1"/>
                        </a:solidFill>
                        <a:latin typeface="Advent Pro"/>
                        <a:ea typeface="Advent Pro"/>
                        <a:cs typeface="Advent Pro"/>
                        <a:sym typeface="Advent Pro"/>
                      </a:endParaRPr>
                    </a:p>
                  </a:txBody>
                  <a:tcPr marT="91425" marB="91425" marR="91425" marL="91425">
                    <a:lnL cap="flat" cmpd="sng" w="9525">
                      <a:solidFill>
                        <a:schemeClr val="lt2"/>
                      </a:solidFill>
                      <a:prstDash val="solid"/>
                      <a:round/>
                      <a:headEnd len="sm" w="sm" type="none"/>
                      <a:tailEnd len="sm" w="sm" type="none"/>
                    </a:lnL>
                    <a:lnR cap="flat" cmpd="sng" w="9525">
                      <a:solidFill>
                        <a:schemeClr val="accent5"/>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solidFill>
                      <a:schemeClr val="accent1"/>
                    </a:solidFill>
                  </a:tcPr>
                </a:tc>
              </a:tr>
              <a:tr h="485325">
                <a:tc>
                  <a:txBody>
                    <a:bodyPr/>
                    <a:lstStyle/>
                    <a:p>
                      <a:pPr indent="0" lvl="0" marL="0" rtl="0" algn="ctr">
                        <a:spcBef>
                          <a:spcPts val="0"/>
                        </a:spcBef>
                        <a:spcAft>
                          <a:spcPts val="0"/>
                        </a:spcAft>
                        <a:buNone/>
                      </a:pPr>
                      <a:r>
                        <a:rPr lang="en">
                          <a:solidFill>
                            <a:srgbClr val="191919"/>
                          </a:solidFill>
                          <a:latin typeface="Advent Pro"/>
                          <a:ea typeface="Advent Pro"/>
                          <a:cs typeface="Advent Pro"/>
                          <a:sym typeface="Advent Pro"/>
                        </a:rPr>
                        <a:t>Analytic</a:t>
                      </a:r>
                      <a:endParaRPr>
                        <a:solidFill>
                          <a:srgbClr val="191919"/>
                        </a:solidFill>
                        <a:latin typeface="Advent Pro"/>
                        <a:ea typeface="Advent Pro"/>
                        <a:cs typeface="Advent Pro"/>
                        <a:sym typeface="Advent Pro"/>
                      </a:endParaRPr>
                    </a:p>
                    <a:p>
                      <a:pPr indent="0" lvl="0" marL="0" rtl="0" algn="ctr">
                        <a:spcBef>
                          <a:spcPts val="0"/>
                        </a:spcBef>
                        <a:spcAft>
                          <a:spcPts val="0"/>
                        </a:spcAft>
                        <a:buNone/>
                      </a:pPr>
                      <a:r>
                        <a:rPr lang="en" sz="2000">
                          <a:solidFill>
                            <a:srgbClr val="191919"/>
                          </a:solidFill>
                          <a:latin typeface="Advent Pro"/>
                          <a:ea typeface="Advent Pro"/>
                          <a:cs typeface="Advent Pro"/>
                          <a:sym typeface="Advent Pro"/>
                        </a:rPr>
                        <a:t>Visualization</a:t>
                      </a:r>
                      <a:endParaRPr sz="2000">
                        <a:solidFill>
                          <a:srgbClr val="191919"/>
                        </a:solidFill>
                        <a:latin typeface="Advent Pro"/>
                        <a:ea typeface="Advent Pro"/>
                        <a:cs typeface="Advent Pro"/>
                        <a:sym typeface="Advent Pro"/>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chemeClr val="lt1"/>
                          </a:solidFill>
                          <a:latin typeface="Advent Pro"/>
                          <a:ea typeface="Advent Pro"/>
                          <a:cs typeface="Advent Pro"/>
                          <a:sym typeface="Advent Pro"/>
                        </a:rPr>
                        <a:t>Pattern</a:t>
                      </a:r>
                      <a:endParaRPr>
                        <a:solidFill>
                          <a:schemeClr val="lt1"/>
                        </a:solidFill>
                        <a:latin typeface="Advent Pro"/>
                        <a:ea typeface="Advent Pro"/>
                        <a:cs typeface="Advent Pro"/>
                        <a:sym typeface="Advent Pro"/>
                      </a:endParaRPr>
                    </a:p>
                    <a:p>
                      <a:pPr indent="0" lvl="0" marL="0" rtl="0" algn="ctr">
                        <a:spcBef>
                          <a:spcPts val="0"/>
                        </a:spcBef>
                        <a:spcAft>
                          <a:spcPts val="0"/>
                        </a:spcAft>
                        <a:buNone/>
                      </a:pPr>
                      <a:r>
                        <a:rPr lang="en" sz="2000">
                          <a:solidFill>
                            <a:schemeClr val="lt1"/>
                          </a:solidFill>
                          <a:latin typeface="Advent Pro"/>
                          <a:ea typeface="Advent Pro"/>
                          <a:cs typeface="Advent Pro"/>
                          <a:sym typeface="Advent Pro"/>
                        </a:rPr>
                        <a:t>Recognition</a:t>
                      </a:r>
                      <a:endParaRPr sz="2000">
                        <a:solidFill>
                          <a:schemeClr val="lt1"/>
                        </a:solidFill>
                        <a:latin typeface="Advent Pro"/>
                        <a:ea typeface="Advent Pro"/>
                        <a:cs typeface="Advent Pro"/>
                        <a:sym typeface="Advent Pro"/>
                      </a:endParaRPr>
                    </a:p>
                  </a:txBody>
                  <a:tcPr marT="91425" marB="91425" marR="91425" marL="91425">
                    <a:lnL cap="flat" cmpd="sng" w="9525">
                      <a:solidFill>
                        <a:schemeClr val="lt2"/>
                      </a:solidFill>
                      <a:prstDash val="solid"/>
                      <a:round/>
                      <a:headEnd len="sm" w="sm" type="none"/>
                      <a:tailEnd len="sm" w="sm" type="none"/>
                    </a:lnL>
                    <a:lnR cap="flat" cmpd="sng" w="9525">
                      <a:solidFill>
                        <a:schemeClr val="accent5"/>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solidFill>
                      <a:schemeClr val="accent1"/>
                    </a:solidFill>
                  </a:tcPr>
                </a:tc>
              </a:tr>
              <a:tr h="485325">
                <a:tc>
                  <a:txBody>
                    <a:bodyPr/>
                    <a:lstStyle/>
                    <a:p>
                      <a:pPr indent="0" lvl="0" marL="0" rtl="0" algn="ctr">
                        <a:spcBef>
                          <a:spcPts val="0"/>
                        </a:spcBef>
                        <a:spcAft>
                          <a:spcPts val="0"/>
                        </a:spcAft>
                        <a:buNone/>
                      </a:pPr>
                      <a:r>
                        <a:rPr lang="en">
                          <a:solidFill>
                            <a:srgbClr val="191919"/>
                          </a:solidFill>
                          <a:latin typeface="Advent Pro"/>
                          <a:ea typeface="Advent Pro"/>
                          <a:cs typeface="Advent Pro"/>
                          <a:sym typeface="Advent Pro"/>
                        </a:rPr>
                        <a:t>Algorithmic</a:t>
                      </a:r>
                      <a:endParaRPr>
                        <a:solidFill>
                          <a:srgbClr val="191919"/>
                        </a:solidFill>
                        <a:latin typeface="Advent Pro"/>
                        <a:ea typeface="Advent Pro"/>
                        <a:cs typeface="Advent Pro"/>
                        <a:sym typeface="Advent Pro"/>
                      </a:endParaRPr>
                    </a:p>
                    <a:p>
                      <a:pPr indent="0" lvl="0" marL="0" rtl="0" algn="ctr">
                        <a:spcBef>
                          <a:spcPts val="0"/>
                        </a:spcBef>
                        <a:spcAft>
                          <a:spcPts val="0"/>
                        </a:spcAft>
                        <a:buNone/>
                      </a:pPr>
                      <a:r>
                        <a:rPr lang="en" sz="2000">
                          <a:solidFill>
                            <a:srgbClr val="191919"/>
                          </a:solidFill>
                          <a:latin typeface="Advent Pro"/>
                          <a:ea typeface="Advent Pro"/>
                          <a:cs typeface="Advent Pro"/>
                          <a:sym typeface="Advent Pro"/>
                        </a:rPr>
                        <a:t>Optimization</a:t>
                      </a:r>
                      <a:endParaRPr sz="2000">
                        <a:solidFill>
                          <a:srgbClr val="191919"/>
                        </a:solidFill>
                        <a:latin typeface="Advent Pro"/>
                        <a:ea typeface="Advent Pro"/>
                        <a:cs typeface="Advent Pro"/>
                        <a:sym typeface="Advent Pro"/>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chemeClr val="lt1"/>
                          </a:solidFill>
                          <a:latin typeface="Advent Pro"/>
                          <a:ea typeface="Advent Pro"/>
                          <a:cs typeface="Advent Pro"/>
                          <a:sym typeface="Advent Pro"/>
                        </a:rPr>
                        <a:t>Machine </a:t>
                      </a:r>
                      <a:endParaRPr>
                        <a:solidFill>
                          <a:schemeClr val="lt1"/>
                        </a:solidFill>
                        <a:latin typeface="Advent Pro"/>
                        <a:ea typeface="Advent Pro"/>
                        <a:cs typeface="Advent Pro"/>
                        <a:sym typeface="Advent Pro"/>
                      </a:endParaRPr>
                    </a:p>
                    <a:p>
                      <a:pPr indent="0" lvl="0" marL="0" rtl="0" algn="ctr">
                        <a:spcBef>
                          <a:spcPts val="0"/>
                        </a:spcBef>
                        <a:spcAft>
                          <a:spcPts val="0"/>
                        </a:spcAft>
                        <a:buNone/>
                      </a:pPr>
                      <a:r>
                        <a:rPr lang="en" sz="2000">
                          <a:solidFill>
                            <a:schemeClr val="lt1"/>
                          </a:solidFill>
                          <a:latin typeface="Advent Pro"/>
                          <a:ea typeface="Advent Pro"/>
                          <a:cs typeface="Advent Pro"/>
                          <a:sym typeface="Advent Pro"/>
                        </a:rPr>
                        <a:t>Learning</a:t>
                      </a:r>
                      <a:endParaRPr sz="2000">
                        <a:solidFill>
                          <a:schemeClr val="lt1"/>
                        </a:solidFill>
                        <a:latin typeface="Advent Pro"/>
                        <a:ea typeface="Advent Pro"/>
                        <a:cs typeface="Advent Pro"/>
                        <a:sym typeface="Advent Pro"/>
                      </a:endParaRPr>
                    </a:p>
                  </a:txBody>
                  <a:tcPr marT="91425" marB="91425" marR="91425" marL="91425">
                    <a:lnL cap="flat" cmpd="sng" w="9525">
                      <a:solidFill>
                        <a:schemeClr val="lt2"/>
                      </a:solidFill>
                      <a:prstDash val="solid"/>
                      <a:round/>
                      <a:headEnd len="sm" w="sm" type="none"/>
                      <a:tailEnd len="sm" w="sm" type="none"/>
                    </a:lnL>
                    <a:lnR cap="flat" cmpd="sng" w="9525">
                      <a:solidFill>
                        <a:schemeClr val="accent5"/>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solidFill>
                      <a:schemeClr val="accent1"/>
                    </a:solidFill>
                  </a:tcPr>
                </a:tc>
              </a:tr>
              <a:tr h="485325">
                <a:tc>
                  <a:txBody>
                    <a:bodyPr/>
                    <a:lstStyle/>
                    <a:p>
                      <a:pPr indent="0" lvl="0" marL="0" rtl="0" algn="ctr">
                        <a:spcBef>
                          <a:spcPts val="0"/>
                        </a:spcBef>
                        <a:spcAft>
                          <a:spcPts val="0"/>
                        </a:spcAft>
                        <a:buNone/>
                      </a:pPr>
                      <a:r>
                        <a:rPr lang="en">
                          <a:solidFill>
                            <a:srgbClr val="191919"/>
                          </a:solidFill>
                          <a:latin typeface="Advent Pro"/>
                          <a:ea typeface="Advent Pro"/>
                          <a:cs typeface="Advent Pro"/>
                          <a:sym typeface="Advent Pro"/>
                        </a:rPr>
                        <a:t>Information </a:t>
                      </a:r>
                      <a:endParaRPr>
                        <a:solidFill>
                          <a:srgbClr val="191919"/>
                        </a:solidFill>
                        <a:latin typeface="Advent Pro"/>
                        <a:ea typeface="Advent Pro"/>
                        <a:cs typeface="Advent Pro"/>
                        <a:sym typeface="Advent Pro"/>
                      </a:endParaRPr>
                    </a:p>
                    <a:p>
                      <a:pPr indent="0" lvl="0" marL="0" rtl="0" algn="ctr">
                        <a:spcBef>
                          <a:spcPts val="0"/>
                        </a:spcBef>
                        <a:spcAft>
                          <a:spcPts val="0"/>
                        </a:spcAft>
                        <a:buNone/>
                      </a:pPr>
                      <a:r>
                        <a:rPr lang="en" sz="2000">
                          <a:solidFill>
                            <a:srgbClr val="191919"/>
                          </a:solidFill>
                          <a:latin typeface="Advent Pro"/>
                          <a:ea typeface="Advent Pro"/>
                          <a:cs typeface="Advent Pro"/>
                          <a:sym typeface="Advent Pro"/>
                        </a:rPr>
                        <a:t>Presentation</a:t>
                      </a:r>
                      <a:endParaRPr sz="2000">
                        <a:solidFill>
                          <a:srgbClr val="191919"/>
                        </a:solidFill>
                        <a:latin typeface="Advent Pro"/>
                        <a:ea typeface="Advent Pro"/>
                        <a:cs typeface="Advent Pro"/>
                        <a:sym typeface="Advent Pro"/>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chemeClr val="lt1"/>
                          </a:solidFill>
                          <a:latin typeface="Advent Pro"/>
                          <a:ea typeface="Advent Pro"/>
                          <a:cs typeface="Advent Pro"/>
                          <a:sym typeface="Advent Pro"/>
                        </a:rPr>
                        <a:t>Statistical </a:t>
                      </a:r>
                      <a:endParaRPr>
                        <a:solidFill>
                          <a:schemeClr val="lt1"/>
                        </a:solidFill>
                        <a:latin typeface="Advent Pro"/>
                        <a:ea typeface="Advent Pro"/>
                        <a:cs typeface="Advent Pro"/>
                        <a:sym typeface="Advent Pro"/>
                      </a:endParaRPr>
                    </a:p>
                    <a:p>
                      <a:pPr indent="0" lvl="0" marL="0" rtl="0" algn="ctr">
                        <a:spcBef>
                          <a:spcPts val="0"/>
                        </a:spcBef>
                        <a:spcAft>
                          <a:spcPts val="0"/>
                        </a:spcAft>
                        <a:buNone/>
                      </a:pPr>
                      <a:r>
                        <a:rPr lang="en" sz="2000">
                          <a:solidFill>
                            <a:schemeClr val="lt1"/>
                          </a:solidFill>
                          <a:latin typeface="Advent Pro"/>
                          <a:ea typeface="Advent Pro"/>
                          <a:cs typeface="Advent Pro"/>
                          <a:sym typeface="Advent Pro"/>
                        </a:rPr>
                        <a:t>Inference</a:t>
                      </a:r>
                      <a:endParaRPr sz="2000">
                        <a:solidFill>
                          <a:schemeClr val="lt1"/>
                        </a:solidFill>
                        <a:latin typeface="Advent Pro"/>
                        <a:ea typeface="Advent Pro"/>
                        <a:cs typeface="Advent Pro"/>
                        <a:sym typeface="Advent Pro"/>
                      </a:endParaRPr>
                    </a:p>
                  </a:txBody>
                  <a:tcPr marT="91425" marB="91425" marR="91425" marL="91425">
                    <a:lnL cap="flat" cmpd="sng" w="9525">
                      <a:solidFill>
                        <a:schemeClr val="lt2"/>
                      </a:solidFill>
                      <a:prstDash val="solid"/>
                      <a:round/>
                      <a:headEnd len="sm" w="sm" type="none"/>
                      <a:tailEnd len="sm" w="sm" type="none"/>
                    </a:lnL>
                    <a:lnR cap="flat" cmpd="sng" w="9525">
                      <a:solidFill>
                        <a:schemeClr val="accent5"/>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solidFill>
                      <a:schemeClr val="accent1"/>
                    </a:solidFill>
                  </a:tcPr>
                </a:tc>
              </a:tr>
            </a:tbl>
          </a:graphicData>
        </a:graphic>
      </p:graphicFrame>
      <p:sp>
        <p:nvSpPr>
          <p:cNvPr id="165" name="Google Shape;165;p30"/>
          <p:cNvSpPr txBox="1"/>
          <p:nvPr/>
        </p:nvSpPr>
        <p:spPr>
          <a:xfrm>
            <a:off x="1219350" y="110075"/>
            <a:ext cx="6705300" cy="569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500">
                <a:solidFill>
                  <a:schemeClr val="accent4"/>
                </a:solidFill>
                <a:latin typeface="Rajdhani SemiBold"/>
                <a:ea typeface="Rajdhani SemiBold"/>
                <a:cs typeface="Rajdhani SemiBold"/>
                <a:sym typeface="Rajdhani SemiBold"/>
              </a:rPr>
              <a:t>Table Of Contents</a:t>
            </a:r>
            <a:endParaRPr sz="2500">
              <a:solidFill>
                <a:schemeClr val="accent4"/>
              </a:solidFill>
              <a:latin typeface="Rajdhani SemiBold"/>
              <a:ea typeface="Rajdhani SemiBold"/>
              <a:cs typeface="Rajdhani SemiBold"/>
              <a:sym typeface="Rajdhani SemiBold"/>
            </a:endParaRPr>
          </a:p>
        </p:txBody>
      </p:sp>
      <p:pic>
        <p:nvPicPr>
          <p:cNvPr id="166" name="Google Shape;166;p30"/>
          <p:cNvPicPr preferRelativeResize="0"/>
          <p:nvPr/>
        </p:nvPicPr>
        <p:blipFill>
          <a:blip r:embed="rId3">
            <a:alphaModFix/>
          </a:blip>
          <a:stretch>
            <a:fillRect/>
          </a:stretch>
        </p:blipFill>
        <p:spPr>
          <a:xfrm>
            <a:off x="952500" y="679475"/>
            <a:ext cx="607175" cy="420605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pic>
        <p:nvPicPr>
          <p:cNvPr id="349" name="Google Shape;349;p48"/>
          <p:cNvPicPr preferRelativeResize="0"/>
          <p:nvPr/>
        </p:nvPicPr>
        <p:blipFill>
          <a:blip r:embed="rId3">
            <a:alphaModFix/>
          </a:blip>
          <a:stretch>
            <a:fillRect/>
          </a:stretch>
        </p:blipFill>
        <p:spPr>
          <a:xfrm>
            <a:off x="2647950" y="519025"/>
            <a:ext cx="6496050" cy="1866900"/>
          </a:xfrm>
          <a:prstGeom prst="rect">
            <a:avLst/>
          </a:prstGeom>
          <a:noFill/>
          <a:ln>
            <a:noFill/>
          </a:ln>
        </p:spPr>
      </p:pic>
      <p:sp>
        <p:nvSpPr>
          <p:cNvPr id="350" name="Google Shape;350;p48"/>
          <p:cNvSpPr/>
          <p:nvPr/>
        </p:nvSpPr>
        <p:spPr>
          <a:xfrm>
            <a:off x="-814000" y="369700"/>
            <a:ext cx="3380100" cy="954600"/>
          </a:xfrm>
          <a:prstGeom prst="chevron">
            <a:avLst>
              <a:gd fmla="val 50000" name="adj"/>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48"/>
          <p:cNvSpPr txBox="1"/>
          <p:nvPr/>
        </p:nvSpPr>
        <p:spPr>
          <a:xfrm>
            <a:off x="-504404" y="786949"/>
            <a:ext cx="4050300" cy="272400"/>
          </a:xfrm>
          <a:prstGeom prst="rect">
            <a:avLst/>
          </a:prstGeom>
          <a:noFill/>
          <a:ln>
            <a:noFill/>
          </a:ln>
        </p:spPr>
        <p:txBody>
          <a:bodyPr anchorCtr="0" anchor="ctr" bIns="91425" lIns="91425" spcFirstLastPara="1" rIns="91425" wrap="square" tIns="91425">
            <a:noAutofit/>
          </a:bodyPr>
          <a:lstStyle/>
          <a:p>
            <a:pPr indent="0" lvl="0" marL="457200" rtl="0" algn="l">
              <a:lnSpc>
                <a:spcPct val="20000"/>
              </a:lnSpc>
              <a:spcBef>
                <a:spcPts val="0"/>
              </a:spcBef>
              <a:spcAft>
                <a:spcPts val="0"/>
              </a:spcAft>
              <a:buNone/>
            </a:pPr>
            <a:r>
              <a:rPr lang="en" sz="2850">
                <a:solidFill>
                  <a:srgbClr val="FFFFFF"/>
                </a:solidFill>
                <a:latin typeface="Darker Grotesque SemiBold"/>
                <a:ea typeface="Darker Grotesque SemiBold"/>
                <a:cs typeface="Darker Grotesque SemiBold"/>
                <a:sym typeface="Darker Grotesque SemiBold"/>
              </a:rPr>
              <a:t>Multivariate </a:t>
            </a:r>
            <a:endParaRPr sz="2850">
              <a:solidFill>
                <a:srgbClr val="FFFFFF"/>
              </a:solidFill>
              <a:latin typeface="Darker Grotesque SemiBold"/>
              <a:ea typeface="Darker Grotesque SemiBold"/>
              <a:cs typeface="Darker Grotesque SemiBold"/>
              <a:sym typeface="Darker Grotesque SemiBold"/>
            </a:endParaRPr>
          </a:p>
          <a:p>
            <a:pPr indent="0" lvl="0" marL="457200" rtl="0" algn="l">
              <a:lnSpc>
                <a:spcPct val="20000"/>
              </a:lnSpc>
              <a:spcBef>
                <a:spcPts val="1600"/>
              </a:spcBef>
              <a:spcAft>
                <a:spcPts val="1600"/>
              </a:spcAft>
              <a:buNone/>
            </a:pPr>
            <a:r>
              <a:rPr lang="en" sz="2850">
                <a:solidFill>
                  <a:srgbClr val="FFFFFF"/>
                </a:solidFill>
                <a:latin typeface="Darker Grotesque SemiBold"/>
                <a:ea typeface="Darker Grotesque SemiBold"/>
                <a:cs typeface="Darker Grotesque SemiBold"/>
                <a:sym typeface="Darker Grotesque SemiBold"/>
              </a:rPr>
              <a:t>Analysis</a:t>
            </a:r>
            <a:endParaRPr sz="2400"/>
          </a:p>
        </p:txBody>
      </p:sp>
      <p:sp>
        <p:nvSpPr>
          <p:cNvPr id="352" name="Google Shape;352;p48"/>
          <p:cNvSpPr/>
          <p:nvPr/>
        </p:nvSpPr>
        <p:spPr>
          <a:xfrm>
            <a:off x="4988800" y="847600"/>
            <a:ext cx="3995400" cy="2724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48"/>
          <p:cNvSpPr/>
          <p:nvPr/>
        </p:nvSpPr>
        <p:spPr>
          <a:xfrm>
            <a:off x="5025400" y="1120000"/>
            <a:ext cx="3922200" cy="193200"/>
          </a:xfrm>
          <a:prstGeom prst="ellipse">
            <a:avLst/>
          </a:prstGeom>
          <a:no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54" name="Google Shape;354;p48"/>
          <p:cNvPicPr preferRelativeResize="0"/>
          <p:nvPr/>
        </p:nvPicPr>
        <p:blipFill>
          <a:blip r:embed="rId4">
            <a:alphaModFix/>
          </a:blip>
          <a:stretch>
            <a:fillRect/>
          </a:stretch>
        </p:blipFill>
        <p:spPr>
          <a:xfrm>
            <a:off x="1231025" y="1360630"/>
            <a:ext cx="5956568" cy="3319720"/>
          </a:xfrm>
          <a:prstGeom prst="rect">
            <a:avLst/>
          </a:prstGeom>
          <a:noFill/>
          <a:ln>
            <a:noFill/>
          </a:ln>
        </p:spPr>
      </p:pic>
      <p:sp>
        <p:nvSpPr>
          <p:cNvPr id="355" name="Google Shape;355;p48"/>
          <p:cNvSpPr txBox="1"/>
          <p:nvPr/>
        </p:nvSpPr>
        <p:spPr>
          <a:xfrm>
            <a:off x="2127881" y="1547234"/>
            <a:ext cx="18723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latin typeface="Fira Sans Condensed"/>
                <a:ea typeface="Fira Sans Condensed"/>
                <a:cs typeface="Fira Sans Condensed"/>
                <a:sym typeface="Fira Sans Condensed"/>
              </a:rPr>
              <a:t>134599</a:t>
            </a:r>
            <a:endParaRPr b="1" sz="1300">
              <a:latin typeface="Fira Sans Condensed"/>
              <a:ea typeface="Fira Sans Condensed"/>
              <a:cs typeface="Fira Sans Condensed"/>
              <a:sym typeface="Fira Sans Condensed"/>
            </a:endParaRPr>
          </a:p>
        </p:txBody>
      </p:sp>
      <p:sp>
        <p:nvSpPr>
          <p:cNvPr id="356" name="Google Shape;356;p48"/>
          <p:cNvSpPr txBox="1"/>
          <p:nvPr/>
        </p:nvSpPr>
        <p:spPr>
          <a:xfrm>
            <a:off x="2547107" y="3818910"/>
            <a:ext cx="18723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latin typeface="Fira Sans Condensed"/>
                <a:ea typeface="Fira Sans Condensed"/>
                <a:cs typeface="Fira Sans Condensed"/>
                <a:sym typeface="Fira Sans Condensed"/>
              </a:rPr>
              <a:t>6100</a:t>
            </a:r>
            <a:endParaRPr b="1" sz="1300">
              <a:latin typeface="Fira Sans Condensed"/>
              <a:ea typeface="Fira Sans Condensed"/>
              <a:cs typeface="Fira Sans Condensed"/>
              <a:sym typeface="Fira Sans Condensed"/>
            </a:endParaRPr>
          </a:p>
        </p:txBody>
      </p:sp>
      <p:sp>
        <p:nvSpPr>
          <p:cNvPr id="357" name="Google Shape;357;p48"/>
          <p:cNvSpPr txBox="1"/>
          <p:nvPr/>
        </p:nvSpPr>
        <p:spPr>
          <a:xfrm>
            <a:off x="3025842" y="1794921"/>
            <a:ext cx="18723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latin typeface="Fira Sans Condensed"/>
                <a:ea typeface="Fira Sans Condensed"/>
                <a:cs typeface="Fira Sans Condensed"/>
                <a:sym typeface="Fira Sans Condensed"/>
              </a:rPr>
              <a:t>123441</a:t>
            </a:r>
            <a:endParaRPr b="1" sz="1300">
              <a:latin typeface="Fira Sans Condensed"/>
              <a:ea typeface="Fira Sans Condensed"/>
              <a:cs typeface="Fira Sans Condensed"/>
              <a:sym typeface="Fira Sans Condensed"/>
            </a:endParaRPr>
          </a:p>
        </p:txBody>
      </p:sp>
      <p:sp>
        <p:nvSpPr>
          <p:cNvPr id="358" name="Google Shape;358;p48"/>
          <p:cNvSpPr txBox="1"/>
          <p:nvPr/>
        </p:nvSpPr>
        <p:spPr>
          <a:xfrm>
            <a:off x="3448985" y="3721173"/>
            <a:ext cx="18723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latin typeface="Fira Sans Condensed"/>
                <a:ea typeface="Fira Sans Condensed"/>
                <a:cs typeface="Fira Sans Condensed"/>
                <a:sym typeface="Fira Sans Condensed"/>
              </a:rPr>
              <a:t>11245</a:t>
            </a:r>
            <a:endParaRPr b="1" sz="1300">
              <a:latin typeface="Fira Sans Condensed"/>
              <a:ea typeface="Fira Sans Condensed"/>
              <a:cs typeface="Fira Sans Condensed"/>
              <a:sym typeface="Fira Sans Condensed"/>
            </a:endParaRPr>
          </a:p>
        </p:txBody>
      </p:sp>
      <p:sp>
        <p:nvSpPr>
          <p:cNvPr id="359" name="Google Shape;359;p48"/>
          <p:cNvSpPr txBox="1"/>
          <p:nvPr/>
        </p:nvSpPr>
        <p:spPr>
          <a:xfrm>
            <a:off x="4103888" y="3526907"/>
            <a:ext cx="18723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latin typeface="Fira Sans Condensed"/>
                <a:ea typeface="Fira Sans Condensed"/>
                <a:cs typeface="Fira Sans Condensed"/>
                <a:sym typeface="Fira Sans Condensed"/>
              </a:rPr>
              <a:t>21972</a:t>
            </a:r>
            <a:endParaRPr b="1" sz="1300">
              <a:latin typeface="Fira Sans Condensed"/>
              <a:ea typeface="Fira Sans Condensed"/>
              <a:cs typeface="Fira Sans Condensed"/>
              <a:sym typeface="Fira Sans Condensed"/>
            </a:endParaRPr>
          </a:p>
        </p:txBody>
      </p:sp>
      <p:sp>
        <p:nvSpPr>
          <p:cNvPr id="360" name="Google Shape;360;p48"/>
          <p:cNvSpPr txBox="1"/>
          <p:nvPr/>
        </p:nvSpPr>
        <p:spPr>
          <a:xfrm>
            <a:off x="4459436" y="3818910"/>
            <a:ext cx="18723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latin typeface="Fira Sans Condensed"/>
                <a:ea typeface="Fira Sans Condensed"/>
                <a:cs typeface="Fira Sans Condensed"/>
                <a:sym typeface="Fira Sans Condensed"/>
              </a:rPr>
              <a:t>5134</a:t>
            </a:r>
            <a:endParaRPr b="1" sz="1300">
              <a:latin typeface="Fira Sans Condensed"/>
              <a:ea typeface="Fira Sans Condensed"/>
              <a:cs typeface="Fira Sans Condensed"/>
              <a:sym typeface="Fira Sans Condensed"/>
            </a:endParaRPr>
          </a:p>
        </p:txBody>
      </p:sp>
      <p:sp>
        <p:nvSpPr>
          <p:cNvPr id="361" name="Google Shape;361;p48"/>
          <p:cNvSpPr txBox="1"/>
          <p:nvPr/>
        </p:nvSpPr>
        <p:spPr>
          <a:xfrm>
            <a:off x="4981661" y="3663875"/>
            <a:ext cx="18723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latin typeface="Fira Sans Condensed"/>
                <a:ea typeface="Fira Sans Condensed"/>
                <a:cs typeface="Fira Sans Condensed"/>
                <a:sym typeface="Fira Sans Condensed"/>
              </a:rPr>
              <a:t>12410</a:t>
            </a:r>
            <a:endParaRPr b="1" sz="1300">
              <a:latin typeface="Fira Sans Condensed"/>
              <a:ea typeface="Fira Sans Condensed"/>
              <a:cs typeface="Fira Sans Condensed"/>
              <a:sym typeface="Fira Sans Condensed"/>
            </a:endParaRPr>
          </a:p>
        </p:txBody>
      </p:sp>
      <p:sp>
        <p:nvSpPr>
          <p:cNvPr id="362" name="Google Shape;362;p48"/>
          <p:cNvSpPr txBox="1"/>
          <p:nvPr/>
        </p:nvSpPr>
        <p:spPr>
          <a:xfrm>
            <a:off x="5477043" y="3818910"/>
            <a:ext cx="18723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latin typeface="Fira Sans Condensed"/>
                <a:ea typeface="Fira Sans Condensed"/>
                <a:cs typeface="Fira Sans Condensed"/>
                <a:sym typeface="Fira Sans Condensed"/>
              </a:rPr>
              <a:t>4894</a:t>
            </a:r>
            <a:endParaRPr b="1" sz="1300">
              <a:latin typeface="Fira Sans Condensed"/>
              <a:ea typeface="Fira Sans Condensed"/>
              <a:cs typeface="Fira Sans Condensed"/>
              <a:sym typeface="Fira Sans Condense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2"/>
                                        </p:tgtEl>
                                        <p:attrNameLst>
                                          <p:attrName>style.visibility</p:attrName>
                                        </p:attrNameLst>
                                      </p:cBhvr>
                                      <p:to>
                                        <p:strVal val="visible"/>
                                      </p:to>
                                    </p:set>
                                    <p:animEffect filter="fade" transition="in">
                                      <p:cBhvr>
                                        <p:cTn dur="1000"/>
                                        <p:tgtEl>
                                          <p:spTgt spid="352"/>
                                        </p:tgtEl>
                                      </p:cBhvr>
                                    </p:animEffect>
                                  </p:childTnLst>
                                </p:cTn>
                              </p:par>
                              <p:par>
                                <p:cTn fill="hold" nodeType="withEffect" presetClass="entr" presetID="10" presetSubtype="0">
                                  <p:stCondLst>
                                    <p:cond delay="0"/>
                                  </p:stCondLst>
                                  <p:childTnLst>
                                    <p:set>
                                      <p:cBhvr>
                                        <p:cTn dur="1" fill="hold">
                                          <p:stCondLst>
                                            <p:cond delay="0"/>
                                          </p:stCondLst>
                                        </p:cTn>
                                        <p:tgtEl>
                                          <p:spTgt spid="353"/>
                                        </p:tgtEl>
                                        <p:attrNameLst>
                                          <p:attrName>style.visibility</p:attrName>
                                        </p:attrNameLst>
                                      </p:cBhvr>
                                      <p:to>
                                        <p:strVal val="visible"/>
                                      </p:to>
                                    </p:set>
                                    <p:animEffect filter="fade" transition="in">
                                      <p:cBhvr>
                                        <p:cTn dur="1000"/>
                                        <p:tgtEl>
                                          <p:spTgt spid="35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p49"/>
          <p:cNvSpPr txBox="1"/>
          <p:nvPr>
            <p:ph idx="1" type="subTitle"/>
          </p:nvPr>
        </p:nvSpPr>
        <p:spPr>
          <a:xfrm>
            <a:off x="5249000" y="3053300"/>
            <a:ext cx="2885400" cy="972900"/>
          </a:xfrm>
          <a:prstGeom prst="rect">
            <a:avLst/>
          </a:prstGeom>
        </p:spPr>
        <p:txBody>
          <a:bodyPr anchorCtr="0" anchor="ctr" bIns="91425" lIns="91425" spcFirstLastPara="1" rIns="91425" wrap="square" tIns="91425">
            <a:noAutofit/>
          </a:bodyPr>
          <a:lstStyle/>
          <a:p>
            <a:pPr indent="-342900" lvl="0" marL="457200" rtl="0" algn="l">
              <a:spcBef>
                <a:spcPts val="0"/>
              </a:spcBef>
              <a:spcAft>
                <a:spcPts val="0"/>
              </a:spcAft>
              <a:buClr>
                <a:srgbClr val="FFFFFF"/>
              </a:buClr>
              <a:buSzPts val="1800"/>
              <a:buFont typeface="Darker Grotesque SemiBold"/>
              <a:buChar char="●"/>
            </a:pPr>
            <a:r>
              <a:rPr lang="en" sz="1850">
                <a:solidFill>
                  <a:srgbClr val="FFFFFF"/>
                </a:solidFill>
                <a:latin typeface="Darker Grotesque SemiBold"/>
                <a:ea typeface="Darker Grotesque SemiBold"/>
                <a:cs typeface="Darker Grotesque SemiBold"/>
                <a:sym typeface="Darker Grotesque SemiBold"/>
              </a:rPr>
              <a:t>Encoding</a:t>
            </a:r>
            <a:endParaRPr sz="1850">
              <a:solidFill>
                <a:srgbClr val="FFFFFF"/>
              </a:solidFill>
              <a:latin typeface="Darker Grotesque SemiBold"/>
              <a:ea typeface="Darker Grotesque SemiBold"/>
              <a:cs typeface="Darker Grotesque SemiBold"/>
              <a:sym typeface="Darker Grotesque SemiBold"/>
            </a:endParaRPr>
          </a:p>
          <a:p>
            <a:pPr indent="-346075" lvl="0" marL="457200" rtl="0" algn="l">
              <a:spcBef>
                <a:spcPts val="0"/>
              </a:spcBef>
              <a:spcAft>
                <a:spcPts val="0"/>
              </a:spcAft>
              <a:buClr>
                <a:srgbClr val="FFFFFF"/>
              </a:buClr>
              <a:buSzPts val="1850"/>
              <a:buFont typeface="Darker Grotesque SemiBold"/>
              <a:buChar char="●"/>
            </a:pPr>
            <a:r>
              <a:rPr lang="en" sz="1850">
                <a:solidFill>
                  <a:srgbClr val="FFFFFF"/>
                </a:solidFill>
                <a:latin typeface="Darker Grotesque SemiBold"/>
                <a:ea typeface="Darker Grotesque SemiBold"/>
                <a:cs typeface="Darker Grotesque SemiBold"/>
                <a:sym typeface="Darker Grotesque SemiBold"/>
              </a:rPr>
              <a:t>Resampling</a:t>
            </a:r>
            <a:endParaRPr sz="1850">
              <a:solidFill>
                <a:srgbClr val="FFFFFF"/>
              </a:solidFill>
              <a:latin typeface="Darker Grotesque SemiBold"/>
              <a:ea typeface="Darker Grotesque SemiBold"/>
              <a:cs typeface="Darker Grotesque SemiBold"/>
              <a:sym typeface="Darker Grotesque SemiBold"/>
            </a:endParaRPr>
          </a:p>
          <a:p>
            <a:pPr indent="0" lvl="0" marL="0" rtl="0" algn="r">
              <a:spcBef>
                <a:spcPts val="0"/>
              </a:spcBef>
              <a:spcAft>
                <a:spcPts val="0"/>
              </a:spcAft>
              <a:buNone/>
            </a:pPr>
            <a:r>
              <a:t/>
            </a:r>
            <a:endParaRPr/>
          </a:p>
        </p:txBody>
      </p:sp>
      <p:sp>
        <p:nvSpPr>
          <p:cNvPr id="368" name="Google Shape;368;p49"/>
          <p:cNvSpPr txBox="1"/>
          <p:nvPr>
            <p:ph type="title"/>
          </p:nvPr>
        </p:nvSpPr>
        <p:spPr>
          <a:xfrm>
            <a:off x="4814850" y="565200"/>
            <a:ext cx="4421400" cy="231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0" lang="en" sz="5600">
                <a:latin typeface="Rajdhani SemiBold"/>
                <a:ea typeface="Rajdhani SemiBold"/>
                <a:cs typeface="Rajdhani SemiBold"/>
                <a:sym typeface="Rajdhani SemiBold"/>
              </a:rPr>
              <a:t>Data Preprocessing</a:t>
            </a:r>
            <a:endParaRPr b="0" sz="4400">
              <a:latin typeface="Rajdhani SemiBold"/>
              <a:ea typeface="Rajdhani SemiBold"/>
              <a:cs typeface="Rajdhani SemiBold"/>
              <a:sym typeface="Rajdhani SemiBold"/>
            </a:endParaRPr>
          </a:p>
        </p:txBody>
      </p:sp>
      <p:pic>
        <p:nvPicPr>
          <p:cNvPr id="369" name="Google Shape;369;p49"/>
          <p:cNvPicPr preferRelativeResize="0"/>
          <p:nvPr/>
        </p:nvPicPr>
        <p:blipFill>
          <a:blip r:embed="rId3">
            <a:alphaModFix/>
          </a:blip>
          <a:stretch>
            <a:fillRect/>
          </a:stretch>
        </p:blipFill>
        <p:spPr>
          <a:xfrm>
            <a:off x="152375" y="1315413"/>
            <a:ext cx="4510049" cy="2577171"/>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50"/>
          <p:cNvSpPr txBox="1"/>
          <p:nvPr>
            <p:ph type="title"/>
          </p:nvPr>
        </p:nvSpPr>
        <p:spPr>
          <a:xfrm>
            <a:off x="720000" y="3163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en">
                <a:latin typeface="Rajdhani SemiBold"/>
                <a:ea typeface="Rajdhani SemiBold"/>
                <a:cs typeface="Rajdhani SemiBold"/>
                <a:sym typeface="Rajdhani SemiBold"/>
              </a:rPr>
              <a:t>Encoding (One Hot Encoder)</a:t>
            </a:r>
            <a:endParaRPr b="0">
              <a:latin typeface="Rajdhani SemiBold"/>
              <a:ea typeface="Rajdhani SemiBold"/>
              <a:cs typeface="Rajdhani SemiBold"/>
              <a:sym typeface="Rajdhani SemiBold"/>
            </a:endParaRPr>
          </a:p>
        </p:txBody>
      </p:sp>
      <p:sp>
        <p:nvSpPr>
          <p:cNvPr id="375" name="Google Shape;375;p50"/>
          <p:cNvSpPr txBox="1"/>
          <p:nvPr/>
        </p:nvSpPr>
        <p:spPr>
          <a:xfrm>
            <a:off x="371300" y="889025"/>
            <a:ext cx="8134500" cy="1893300"/>
          </a:xfrm>
          <a:prstGeom prst="rect">
            <a:avLst/>
          </a:prstGeom>
          <a:noFill/>
          <a:ln>
            <a:noFill/>
          </a:ln>
        </p:spPr>
        <p:txBody>
          <a:bodyPr anchorCtr="0" anchor="t" bIns="91425" lIns="91425" spcFirstLastPara="1" rIns="91425" wrap="square" tIns="91425">
            <a:spAutoFit/>
          </a:bodyPr>
          <a:lstStyle/>
          <a:p>
            <a:pPr indent="-346075" lvl="0" marL="457200" rtl="0" algn="l">
              <a:spcBef>
                <a:spcPts val="0"/>
              </a:spcBef>
              <a:spcAft>
                <a:spcPts val="0"/>
              </a:spcAft>
              <a:buClr>
                <a:srgbClr val="FFFFFF"/>
              </a:buClr>
              <a:buSzPts val="1850"/>
              <a:buFont typeface="Darker Grotesque SemiBold"/>
              <a:buChar char="●"/>
            </a:pPr>
            <a:r>
              <a:rPr lang="en" sz="1850">
                <a:solidFill>
                  <a:srgbClr val="FFFFFF"/>
                </a:solidFill>
                <a:latin typeface="Darker Grotesque SemiBold"/>
                <a:ea typeface="Darker Grotesque SemiBold"/>
                <a:cs typeface="Darker Grotesque SemiBold"/>
                <a:sym typeface="Darker Grotesque SemiBold"/>
              </a:rPr>
              <a:t>Some </a:t>
            </a:r>
            <a:r>
              <a:rPr lang="en" sz="1850">
                <a:solidFill>
                  <a:srgbClr val="FFFFFF"/>
                </a:solidFill>
                <a:latin typeface="Darker Grotesque SemiBold"/>
                <a:ea typeface="Darker Grotesque SemiBold"/>
                <a:cs typeface="Darker Grotesque SemiBold"/>
                <a:sym typeface="Darker Grotesque SemiBold"/>
              </a:rPr>
              <a:t>machine learning models require numeric data for categorical predictor variables to operate</a:t>
            </a:r>
            <a:endParaRPr sz="1850">
              <a:solidFill>
                <a:srgbClr val="FFFFFF"/>
              </a:solidFill>
              <a:latin typeface="Darker Grotesque SemiBold"/>
              <a:ea typeface="Darker Grotesque SemiBold"/>
              <a:cs typeface="Darker Grotesque SemiBold"/>
              <a:sym typeface="Darker Grotesque SemiBold"/>
            </a:endParaRPr>
          </a:p>
          <a:p>
            <a:pPr indent="-346075" lvl="0" marL="457200" rtl="0" algn="l">
              <a:spcBef>
                <a:spcPts val="0"/>
              </a:spcBef>
              <a:spcAft>
                <a:spcPts val="0"/>
              </a:spcAft>
              <a:buClr>
                <a:srgbClr val="FFFFFF"/>
              </a:buClr>
              <a:buSzPts val="1850"/>
              <a:buFont typeface="Darker Grotesque SemiBold"/>
              <a:buChar char="●"/>
            </a:pPr>
            <a:r>
              <a:rPr lang="en" sz="1850">
                <a:solidFill>
                  <a:srgbClr val="FFFFFF"/>
                </a:solidFill>
                <a:latin typeface="Darker Grotesque SemiBold"/>
                <a:ea typeface="Darker Grotesque SemiBold"/>
                <a:cs typeface="Darker Grotesque SemiBold"/>
                <a:sym typeface="Darker Grotesque SemiBold"/>
              </a:rPr>
              <a:t>One Hot Encoder is used to convert our categorical data in the predictor variables into numeric data for machine learning</a:t>
            </a:r>
            <a:endParaRPr sz="1850">
              <a:solidFill>
                <a:srgbClr val="FFFFFF"/>
              </a:solidFill>
              <a:latin typeface="Darker Grotesque SemiBold"/>
              <a:ea typeface="Darker Grotesque SemiBold"/>
              <a:cs typeface="Darker Grotesque SemiBold"/>
              <a:sym typeface="Darker Grotesque SemiBold"/>
            </a:endParaRPr>
          </a:p>
          <a:p>
            <a:pPr indent="0" lvl="0" marL="457200" rtl="0" algn="l">
              <a:spcBef>
                <a:spcPts val="0"/>
              </a:spcBef>
              <a:spcAft>
                <a:spcPts val="0"/>
              </a:spcAft>
              <a:buNone/>
            </a:pPr>
            <a:r>
              <a:t/>
            </a:r>
            <a:endParaRPr sz="1850">
              <a:solidFill>
                <a:srgbClr val="FFFFFF"/>
              </a:solidFill>
              <a:latin typeface="Darker Grotesque SemiBold"/>
              <a:ea typeface="Darker Grotesque SemiBold"/>
              <a:cs typeface="Darker Grotesque SemiBold"/>
              <a:sym typeface="Darker Grotesque SemiBold"/>
            </a:endParaRPr>
          </a:p>
          <a:p>
            <a:pPr indent="-346075" lvl="0" marL="457200" rtl="0" algn="l">
              <a:spcBef>
                <a:spcPts val="0"/>
              </a:spcBef>
              <a:spcAft>
                <a:spcPts val="0"/>
              </a:spcAft>
              <a:buClr>
                <a:srgbClr val="FFFFFF"/>
              </a:buClr>
              <a:buSzPts val="1850"/>
              <a:buFont typeface="Darker Grotesque SemiBold"/>
              <a:buChar char="●"/>
            </a:pPr>
            <a:r>
              <a:rPr lang="en" sz="1850">
                <a:solidFill>
                  <a:srgbClr val="FFFFFF"/>
                </a:solidFill>
                <a:latin typeface="Darker Grotesque SemiBold"/>
                <a:ea typeface="Darker Grotesque SemiBold"/>
                <a:cs typeface="Darker Grotesque SemiBold"/>
                <a:sym typeface="Darker Grotesque SemiBold"/>
              </a:rPr>
              <a:t>For Example:</a:t>
            </a:r>
            <a:endParaRPr sz="1850">
              <a:solidFill>
                <a:srgbClr val="FFFFFF"/>
              </a:solidFill>
              <a:latin typeface="Darker Grotesque SemiBold"/>
              <a:ea typeface="Darker Grotesque SemiBold"/>
              <a:cs typeface="Darker Grotesque SemiBold"/>
              <a:sym typeface="Darker Grotesque SemiBold"/>
            </a:endParaRPr>
          </a:p>
        </p:txBody>
      </p:sp>
      <p:sp>
        <p:nvSpPr>
          <p:cNvPr id="376" name="Google Shape;376;p50"/>
          <p:cNvSpPr txBox="1"/>
          <p:nvPr/>
        </p:nvSpPr>
        <p:spPr>
          <a:xfrm>
            <a:off x="941400" y="2571750"/>
            <a:ext cx="1684800" cy="46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50">
                <a:solidFill>
                  <a:srgbClr val="FFFFFF"/>
                </a:solidFill>
                <a:latin typeface="Darker Grotesque SemiBold"/>
                <a:ea typeface="Darker Grotesque SemiBold"/>
                <a:cs typeface="Darker Grotesque SemiBold"/>
                <a:sym typeface="Darker Grotesque SemiBold"/>
              </a:rPr>
              <a:t>Categorical data</a:t>
            </a:r>
            <a:endParaRPr>
              <a:latin typeface="Fira Sans Condensed Light"/>
              <a:ea typeface="Fira Sans Condensed Light"/>
              <a:cs typeface="Fira Sans Condensed Light"/>
              <a:sym typeface="Fira Sans Condensed Light"/>
            </a:endParaRPr>
          </a:p>
        </p:txBody>
      </p:sp>
      <p:sp>
        <p:nvSpPr>
          <p:cNvPr id="377" name="Google Shape;377;p50"/>
          <p:cNvSpPr txBox="1"/>
          <p:nvPr/>
        </p:nvSpPr>
        <p:spPr>
          <a:xfrm>
            <a:off x="5492250" y="2571750"/>
            <a:ext cx="1572000" cy="46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50">
                <a:solidFill>
                  <a:srgbClr val="FFFFFF"/>
                </a:solidFill>
                <a:latin typeface="Darker Grotesque SemiBold"/>
                <a:ea typeface="Darker Grotesque SemiBold"/>
                <a:cs typeface="Darker Grotesque SemiBold"/>
                <a:sym typeface="Darker Grotesque SemiBold"/>
              </a:rPr>
              <a:t>Numeric data</a:t>
            </a:r>
            <a:endParaRPr>
              <a:latin typeface="Fira Sans Condensed Light"/>
              <a:ea typeface="Fira Sans Condensed Light"/>
              <a:cs typeface="Fira Sans Condensed Light"/>
              <a:sym typeface="Fira Sans Condensed Light"/>
            </a:endParaRPr>
          </a:p>
        </p:txBody>
      </p:sp>
      <p:cxnSp>
        <p:nvCxnSpPr>
          <p:cNvPr id="378" name="Google Shape;378;p50"/>
          <p:cNvCxnSpPr/>
          <p:nvPr/>
        </p:nvCxnSpPr>
        <p:spPr>
          <a:xfrm>
            <a:off x="1072175" y="3518950"/>
            <a:ext cx="685800" cy="0"/>
          </a:xfrm>
          <a:prstGeom prst="straightConnector1">
            <a:avLst/>
          </a:prstGeom>
          <a:noFill/>
          <a:ln cap="flat" cmpd="sng" w="9525">
            <a:solidFill>
              <a:schemeClr val="dk1"/>
            </a:solidFill>
            <a:prstDash val="solid"/>
            <a:round/>
            <a:headEnd len="med" w="med" type="none"/>
            <a:tailEnd len="med" w="med" type="none"/>
          </a:ln>
        </p:spPr>
      </p:cxnSp>
      <p:pic>
        <p:nvPicPr>
          <p:cNvPr id="379" name="Google Shape;379;p50"/>
          <p:cNvPicPr preferRelativeResize="0"/>
          <p:nvPr/>
        </p:nvPicPr>
        <p:blipFill>
          <a:blip r:embed="rId3">
            <a:alphaModFix/>
          </a:blip>
          <a:stretch>
            <a:fillRect/>
          </a:stretch>
        </p:blipFill>
        <p:spPr>
          <a:xfrm>
            <a:off x="5105800" y="3104625"/>
            <a:ext cx="2124075" cy="495300"/>
          </a:xfrm>
          <a:prstGeom prst="rect">
            <a:avLst/>
          </a:prstGeom>
          <a:noFill/>
          <a:ln>
            <a:noFill/>
          </a:ln>
        </p:spPr>
      </p:pic>
      <p:pic>
        <p:nvPicPr>
          <p:cNvPr id="380" name="Google Shape;380;p50"/>
          <p:cNvPicPr preferRelativeResize="0"/>
          <p:nvPr/>
        </p:nvPicPr>
        <p:blipFill>
          <a:blip r:embed="rId4">
            <a:alphaModFix/>
          </a:blip>
          <a:stretch>
            <a:fillRect/>
          </a:stretch>
        </p:blipFill>
        <p:spPr>
          <a:xfrm>
            <a:off x="4713500" y="4122825"/>
            <a:ext cx="3238500" cy="495300"/>
          </a:xfrm>
          <a:prstGeom prst="rect">
            <a:avLst/>
          </a:prstGeom>
          <a:noFill/>
          <a:ln>
            <a:noFill/>
          </a:ln>
        </p:spPr>
      </p:pic>
      <p:pic>
        <p:nvPicPr>
          <p:cNvPr id="381" name="Google Shape;381;p50"/>
          <p:cNvPicPr preferRelativeResize="0"/>
          <p:nvPr/>
        </p:nvPicPr>
        <p:blipFill>
          <a:blip r:embed="rId5">
            <a:alphaModFix/>
          </a:blip>
          <a:stretch>
            <a:fillRect/>
          </a:stretch>
        </p:blipFill>
        <p:spPr>
          <a:xfrm>
            <a:off x="1263925" y="3057000"/>
            <a:ext cx="666750" cy="590550"/>
          </a:xfrm>
          <a:prstGeom prst="rect">
            <a:avLst/>
          </a:prstGeom>
          <a:noFill/>
          <a:ln>
            <a:noFill/>
          </a:ln>
        </p:spPr>
      </p:pic>
      <p:pic>
        <p:nvPicPr>
          <p:cNvPr id="382" name="Google Shape;382;p50"/>
          <p:cNvPicPr preferRelativeResize="0"/>
          <p:nvPr/>
        </p:nvPicPr>
        <p:blipFill>
          <a:blip r:embed="rId6">
            <a:alphaModFix/>
          </a:blip>
          <a:stretch>
            <a:fillRect/>
          </a:stretch>
        </p:blipFill>
        <p:spPr>
          <a:xfrm>
            <a:off x="1072175" y="4103775"/>
            <a:ext cx="1123950" cy="533400"/>
          </a:xfrm>
          <a:prstGeom prst="rect">
            <a:avLst/>
          </a:prstGeom>
          <a:noFill/>
          <a:ln>
            <a:noFill/>
          </a:ln>
        </p:spPr>
      </p:pic>
      <p:cxnSp>
        <p:nvCxnSpPr>
          <p:cNvPr id="383" name="Google Shape;383;p50"/>
          <p:cNvCxnSpPr/>
          <p:nvPr/>
        </p:nvCxnSpPr>
        <p:spPr>
          <a:xfrm>
            <a:off x="6278250" y="4122825"/>
            <a:ext cx="0" cy="495300"/>
          </a:xfrm>
          <a:prstGeom prst="straightConnector1">
            <a:avLst/>
          </a:prstGeom>
          <a:noFill/>
          <a:ln cap="flat" cmpd="sng" w="9525">
            <a:solidFill>
              <a:srgbClr val="191919"/>
            </a:solidFill>
            <a:prstDash val="solid"/>
            <a:round/>
            <a:headEnd len="med" w="med" type="none"/>
            <a:tailEnd len="med" w="med" type="none"/>
          </a:ln>
        </p:spPr>
      </p:cxnSp>
      <p:cxnSp>
        <p:nvCxnSpPr>
          <p:cNvPr id="384" name="Google Shape;384;p50"/>
          <p:cNvCxnSpPr/>
          <p:nvPr/>
        </p:nvCxnSpPr>
        <p:spPr>
          <a:xfrm>
            <a:off x="6105213" y="3104625"/>
            <a:ext cx="0" cy="495300"/>
          </a:xfrm>
          <a:prstGeom prst="straightConnector1">
            <a:avLst/>
          </a:prstGeom>
          <a:noFill/>
          <a:ln cap="flat" cmpd="sng" w="9525">
            <a:solidFill>
              <a:srgbClr val="191919"/>
            </a:solidFill>
            <a:prstDash val="solid"/>
            <a:round/>
            <a:headEnd len="med" w="med" type="none"/>
            <a:tailEnd len="med" w="med" type="none"/>
          </a:ln>
        </p:spPr>
      </p:cxnSp>
      <p:cxnSp>
        <p:nvCxnSpPr>
          <p:cNvPr id="385" name="Google Shape;385;p50"/>
          <p:cNvCxnSpPr/>
          <p:nvPr/>
        </p:nvCxnSpPr>
        <p:spPr>
          <a:xfrm flipH="1" rot="10800000">
            <a:off x="2342900" y="3367250"/>
            <a:ext cx="2528100" cy="32700"/>
          </a:xfrm>
          <a:prstGeom prst="straightConnector1">
            <a:avLst/>
          </a:prstGeom>
          <a:noFill/>
          <a:ln cap="flat" cmpd="sng" w="9525">
            <a:solidFill>
              <a:srgbClr val="FFFFFF"/>
            </a:solidFill>
            <a:prstDash val="solid"/>
            <a:round/>
            <a:headEnd len="med" w="med" type="none"/>
            <a:tailEnd len="med" w="med" type="triangle"/>
          </a:ln>
        </p:spPr>
      </p:cxnSp>
      <p:cxnSp>
        <p:nvCxnSpPr>
          <p:cNvPr id="386" name="Google Shape;386;p50"/>
          <p:cNvCxnSpPr/>
          <p:nvPr/>
        </p:nvCxnSpPr>
        <p:spPr>
          <a:xfrm flipH="1" rot="10800000">
            <a:off x="2468700" y="4354125"/>
            <a:ext cx="2103300" cy="32700"/>
          </a:xfrm>
          <a:prstGeom prst="straightConnector1">
            <a:avLst/>
          </a:prstGeom>
          <a:noFill/>
          <a:ln cap="flat" cmpd="sng" w="9525">
            <a:solidFill>
              <a:srgbClr val="FFFFFF"/>
            </a:solidFill>
            <a:prstDash val="solid"/>
            <a:round/>
            <a:headEnd len="med" w="med" type="none"/>
            <a:tailEnd len="med" w="med" type="triangle"/>
          </a:ln>
        </p:spPr>
      </p:cxnSp>
      <p:sp>
        <p:nvSpPr>
          <p:cNvPr id="387" name="Google Shape;387;p50"/>
          <p:cNvSpPr txBox="1"/>
          <p:nvPr/>
        </p:nvSpPr>
        <p:spPr>
          <a:xfrm>
            <a:off x="3634788" y="3064075"/>
            <a:ext cx="937200" cy="438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50">
                <a:solidFill>
                  <a:srgbClr val="FFFFFF"/>
                </a:solidFill>
                <a:latin typeface="Darker Grotesque SemiBold"/>
                <a:ea typeface="Darker Grotesque SemiBold"/>
                <a:cs typeface="Darker Grotesque SemiBold"/>
                <a:sym typeface="Darker Grotesque SemiBold"/>
              </a:rPr>
              <a:t>Encoding</a:t>
            </a:r>
            <a:endParaRPr sz="1200">
              <a:latin typeface="Fira Sans Condensed Light"/>
              <a:ea typeface="Fira Sans Condensed Light"/>
              <a:cs typeface="Fira Sans Condensed Light"/>
              <a:sym typeface="Fira Sans Condensed Light"/>
            </a:endParaRPr>
          </a:p>
        </p:txBody>
      </p:sp>
      <p:sp>
        <p:nvSpPr>
          <p:cNvPr id="388" name="Google Shape;388;p50"/>
          <p:cNvSpPr txBox="1"/>
          <p:nvPr/>
        </p:nvSpPr>
        <p:spPr>
          <a:xfrm>
            <a:off x="3634800" y="4024500"/>
            <a:ext cx="1057200" cy="438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50">
                <a:solidFill>
                  <a:srgbClr val="FFFFFF"/>
                </a:solidFill>
                <a:latin typeface="Darker Grotesque SemiBold"/>
                <a:ea typeface="Darker Grotesque SemiBold"/>
                <a:cs typeface="Darker Grotesque SemiBold"/>
                <a:sym typeface="Darker Grotesque SemiBold"/>
              </a:rPr>
              <a:t>Encoding</a:t>
            </a:r>
            <a:endParaRPr sz="1200">
              <a:latin typeface="Fira Sans Condensed Light"/>
              <a:ea typeface="Fira Sans Condensed Light"/>
              <a:cs typeface="Fira Sans Condensed Light"/>
              <a:sym typeface="Fira Sans Condensed Light"/>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sp>
        <p:nvSpPr>
          <p:cNvPr id="393" name="Google Shape;393;p51"/>
          <p:cNvSpPr txBox="1"/>
          <p:nvPr>
            <p:ph type="title"/>
          </p:nvPr>
        </p:nvSpPr>
        <p:spPr>
          <a:xfrm>
            <a:off x="720000" y="3787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en">
                <a:latin typeface="Rajdhani SemiBold"/>
                <a:ea typeface="Rajdhani SemiBold"/>
                <a:cs typeface="Rajdhani SemiBold"/>
                <a:sym typeface="Rajdhani SemiBold"/>
              </a:rPr>
              <a:t>Resampling</a:t>
            </a:r>
            <a:endParaRPr b="0">
              <a:latin typeface="Rajdhani SemiBold"/>
              <a:ea typeface="Rajdhani SemiBold"/>
              <a:cs typeface="Rajdhani SemiBold"/>
              <a:sym typeface="Rajdhani SemiBold"/>
            </a:endParaRPr>
          </a:p>
        </p:txBody>
      </p:sp>
      <p:sp>
        <p:nvSpPr>
          <p:cNvPr id="394" name="Google Shape;394;p51"/>
          <p:cNvSpPr txBox="1"/>
          <p:nvPr/>
        </p:nvSpPr>
        <p:spPr>
          <a:xfrm>
            <a:off x="504750" y="635963"/>
            <a:ext cx="8134500" cy="1085100"/>
          </a:xfrm>
          <a:prstGeom prst="rect">
            <a:avLst/>
          </a:prstGeom>
          <a:noFill/>
          <a:ln>
            <a:noFill/>
          </a:ln>
        </p:spPr>
        <p:txBody>
          <a:bodyPr anchorCtr="0" anchor="t" bIns="91425" lIns="91425" spcFirstLastPara="1" rIns="91425" wrap="square" tIns="91425">
            <a:spAutoFit/>
          </a:bodyPr>
          <a:lstStyle/>
          <a:p>
            <a:pPr indent="-346075" lvl="0" marL="457200" rtl="0" algn="l">
              <a:spcBef>
                <a:spcPts val="0"/>
              </a:spcBef>
              <a:spcAft>
                <a:spcPts val="0"/>
              </a:spcAft>
              <a:buClr>
                <a:srgbClr val="FFFFFF"/>
              </a:buClr>
              <a:buSzPts val="1850"/>
              <a:buFont typeface="Darker Grotesque SemiBold"/>
              <a:buChar char="●"/>
            </a:pPr>
            <a:r>
              <a:rPr b="1" lang="en" sz="2150">
                <a:solidFill>
                  <a:srgbClr val="FFFFFF"/>
                </a:solidFill>
                <a:latin typeface="Darker Grotesque"/>
                <a:ea typeface="Darker Grotesque"/>
                <a:cs typeface="Darker Grotesque"/>
                <a:sym typeface="Darker Grotesque"/>
              </a:rPr>
              <a:t>Upsampling -</a:t>
            </a:r>
            <a:r>
              <a:rPr lang="en" sz="1850">
                <a:solidFill>
                  <a:srgbClr val="FFFFFF"/>
                </a:solidFill>
                <a:latin typeface="Darker Grotesque SemiBold"/>
                <a:ea typeface="Darker Grotesque SemiBold"/>
                <a:cs typeface="Darker Grotesque SemiBold"/>
                <a:sym typeface="Darker Grotesque SemiBold"/>
              </a:rPr>
              <a:t> randomly duplicates datasets in the minority ”Yes“ classes to match the number of majority ”</a:t>
            </a:r>
            <a:r>
              <a:rPr lang="en" sz="1850">
                <a:solidFill>
                  <a:srgbClr val="FFFFFF"/>
                </a:solidFill>
                <a:latin typeface="Darker Grotesque SemiBold"/>
                <a:ea typeface="Darker Grotesque SemiBold"/>
                <a:cs typeface="Darker Grotesque SemiBold"/>
                <a:sym typeface="Darker Grotesque SemiBold"/>
              </a:rPr>
              <a:t>No</a:t>
            </a:r>
            <a:r>
              <a:rPr lang="en" sz="1850">
                <a:solidFill>
                  <a:srgbClr val="FFFFFF"/>
                </a:solidFill>
                <a:latin typeface="Darker Grotesque SemiBold"/>
                <a:ea typeface="Darker Grotesque SemiBold"/>
                <a:cs typeface="Darker Grotesque SemiBold"/>
                <a:sym typeface="Darker Grotesque SemiBold"/>
              </a:rPr>
              <a:t>“ classes for the response </a:t>
            </a:r>
            <a:r>
              <a:rPr lang="en" sz="1850">
                <a:solidFill>
                  <a:srgbClr val="FFFFFF"/>
                </a:solidFill>
                <a:latin typeface="Darker Grotesque SemiBold"/>
                <a:ea typeface="Darker Grotesque SemiBold"/>
                <a:cs typeface="Darker Grotesque SemiBold"/>
                <a:sym typeface="Darker Grotesque SemiBold"/>
              </a:rPr>
              <a:t>variable</a:t>
            </a:r>
            <a:r>
              <a:rPr lang="en" sz="1850">
                <a:solidFill>
                  <a:srgbClr val="FFFFFF"/>
                </a:solidFill>
                <a:latin typeface="Darker Grotesque SemiBold"/>
                <a:ea typeface="Darker Grotesque SemiBold"/>
                <a:cs typeface="Darker Grotesque SemiBold"/>
                <a:sym typeface="Darker Grotesque SemiBold"/>
              </a:rPr>
              <a:t> ”HeartDisease“</a:t>
            </a:r>
            <a:endParaRPr sz="1850">
              <a:solidFill>
                <a:srgbClr val="FFFFFF"/>
              </a:solidFill>
              <a:latin typeface="Darker Grotesque SemiBold"/>
              <a:ea typeface="Darker Grotesque SemiBold"/>
              <a:cs typeface="Darker Grotesque SemiBold"/>
              <a:sym typeface="Darker Grotesque SemiBold"/>
            </a:endParaRPr>
          </a:p>
          <a:p>
            <a:pPr indent="0" lvl="0" marL="0" rtl="0" algn="l">
              <a:spcBef>
                <a:spcPts val="0"/>
              </a:spcBef>
              <a:spcAft>
                <a:spcPts val="0"/>
              </a:spcAft>
              <a:buNone/>
            </a:pPr>
            <a:r>
              <a:t/>
            </a:r>
            <a:endParaRPr sz="1850">
              <a:solidFill>
                <a:srgbClr val="FFFFFF"/>
              </a:solidFill>
              <a:latin typeface="Darker Grotesque SemiBold"/>
              <a:ea typeface="Darker Grotesque SemiBold"/>
              <a:cs typeface="Darker Grotesque SemiBold"/>
              <a:sym typeface="Darker Grotesque SemiBold"/>
            </a:endParaRPr>
          </a:p>
        </p:txBody>
      </p:sp>
      <p:cxnSp>
        <p:nvCxnSpPr>
          <p:cNvPr id="395" name="Google Shape;395;p51"/>
          <p:cNvCxnSpPr/>
          <p:nvPr/>
        </p:nvCxnSpPr>
        <p:spPr>
          <a:xfrm>
            <a:off x="1072175" y="3518950"/>
            <a:ext cx="685800" cy="0"/>
          </a:xfrm>
          <a:prstGeom prst="straightConnector1">
            <a:avLst/>
          </a:prstGeom>
          <a:noFill/>
          <a:ln cap="flat" cmpd="sng" w="9525">
            <a:solidFill>
              <a:schemeClr val="dk1"/>
            </a:solidFill>
            <a:prstDash val="solid"/>
            <a:round/>
            <a:headEnd len="med" w="med" type="none"/>
            <a:tailEnd len="med" w="med" type="none"/>
          </a:ln>
        </p:spPr>
      </p:cxnSp>
      <p:cxnSp>
        <p:nvCxnSpPr>
          <p:cNvPr id="396" name="Google Shape;396;p51"/>
          <p:cNvCxnSpPr/>
          <p:nvPr/>
        </p:nvCxnSpPr>
        <p:spPr>
          <a:xfrm>
            <a:off x="1080575" y="3776050"/>
            <a:ext cx="669000" cy="8100"/>
          </a:xfrm>
          <a:prstGeom prst="straightConnector1">
            <a:avLst/>
          </a:prstGeom>
          <a:noFill/>
          <a:ln cap="flat" cmpd="sng" w="9525">
            <a:solidFill>
              <a:srgbClr val="191919"/>
            </a:solidFill>
            <a:prstDash val="solid"/>
            <a:round/>
            <a:headEnd len="med" w="med" type="none"/>
            <a:tailEnd len="med" w="med" type="none"/>
          </a:ln>
        </p:spPr>
      </p:cxnSp>
      <p:pic>
        <p:nvPicPr>
          <p:cNvPr id="397" name="Google Shape;397;p51"/>
          <p:cNvPicPr preferRelativeResize="0"/>
          <p:nvPr/>
        </p:nvPicPr>
        <p:blipFill>
          <a:blip r:embed="rId3">
            <a:alphaModFix/>
          </a:blip>
          <a:stretch>
            <a:fillRect/>
          </a:stretch>
        </p:blipFill>
        <p:spPr>
          <a:xfrm>
            <a:off x="354588" y="2093663"/>
            <a:ext cx="2942974" cy="2910775"/>
          </a:xfrm>
          <a:prstGeom prst="rect">
            <a:avLst/>
          </a:prstGeom>
          <a:noFill/>
          <a:ln>
            <a:noFill/>
          </a:ln>
        </p:spPr>
      </p:pic>
      <p:sp>
        <p:nvSpPr>
          <p:cNvPr id="398" name="Google Shape;398;p51"/>
          <p:cNvSpPr txBox="1"/>
          <p:nvPr/>
        </p:nvSpPr>
        <p:spPr>
          <a:xfrm>
            <a:off x="965213" y="3923000"/>
            <a:ext cx="1721700" cy="346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050"/>
              <a:t>27373</a:t>
            </a:r>
            <a:endParaRPr>
              <a:latin typeface="Fira Sans Condensed Light"/>
              <a:ea typeface="Fira Sans Condensed Light"/>
              <a:cs typeface="Fira Sans Condensed Light"/>
              <a:sym typeface="Fira Sans Condensed Light"/>
            </a:endParaRPr>
          </a:p>
        </p:txBody>
      </p:sp>
      <p:sp>
        <p:nvSpPr>
          <p:cNvPr id="399" name="Google Shape;399;p51"/>
          <p:cNvSpPr txBox="1"/>
          <p:nvPr/>
        </p:nvSpPr>
        <p:spPr>
          <a:xfrm>
            <a:off x="965225" y="2651888"/>
            <a:ext cx="725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Fira Sans Condensed Light"/>
                <a:ea typeface="Fira Sans Condensed Light"/>
                <a:cs typeface="Fira Sans Condensed Light"/>
                <a:sym typeface="Fira Sans Condensed Light"/>
              </a:rPr>
              <a:t>292422</a:t>
            </a:r>
            <a:endParaRPr>
              <a:latin typeface="Fira Sans Condensed Light"/>
              <a:ea typeface="Fira Sans Condensed Light"/>
              <a:cs typeface="Fira Sans Condensed Light"/>
              <a:sym typeface="Fira Sans Condensed Light"/>
            </a:endParaRPr>
          </a:p>
        </p:txBody>
      </p:sp>
      <p:pic>
        <p:nvPicPr>
          <p:cNvPr id="400" name="Google Shape;400;p51"/>
          <p:cNvPicPr preferRelativeResize="0"/>
          <p:nvPr/>
        </p:nvPicPr>
        <p:blipFill>
          <a:blip r:embed="rId4">
            <a:alphaModFix/>
          </a:blip>
          <a:stretch>
            <a:fillRect/>
          </a:stretch>
        </p:blipFill>
        <p:spPr>
          <a:xfrm>
            <a:off x="5509450" y="2093675"/>
            <a:ext cx="3031324" cy="2970950"/>
          </a:xfrm>
          <a:prstGeom prst="rect">
            <a:avLst/>
          </a:prstGeom>
          <a:noFill/>
          <a:ln>
            <a:noFill/>
          </a:ln>
        </p:spPr>
      </p:pic>
      <p:sp>
        <p:nvSpPr>
          <p:cNvPr id="401" name="Google Shape;401;p51"/>
          <p:cNvSpPr txBox="1"/>
          <p:nvPr/>
        </p:nvSpPr>
        <p:spPr>
          <a:xfrm>
            <a:off x="6570875" y="3896000"/>
            <a:ext cx="774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Fira Sans Condensed Light"/>
                <a:ea typeface="Fira Sans Condensed Light"/>
                <a:cs typeface="Fira Sans Condensed Light"/>
                <a:sym typeface="Fira Sans Condensed Light"/>
              </a:rPr>
              <a:t>292422</a:t>
            </a:r>
            <a:endParaRPr/>
          </a:p>
        </p:txBody>
      </p:sp>
      <p:sp>
        <p:nvSpPr>
          <p:cNvPr id="402" name="Google Shape;402;p51"/>
          <p:cNvSpPr txBox="1"/>
          <p:nvPr/>
        </p:nvSpPr>
        <p:spPr>
          <a:xfrm>
            <a:off x="6505325" y="2571750"/>
            <a:ext cx="685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Fira Sans Condensed Light"/>
                <a:ea typeface="Fira Sans Condensed Light"/>
                <a:cs typeface="Fira Sans Condensed Light"/>
                <a:sym typeface="Fira Sans Condensed Light"/>
              </a:rPr>
              <a:t>292422</a:t>
            </a:r>
            <a:endParaRPr/>
          </a:p>
        </p:txBody>
      </p:sp>
      <p:sp>
        <p:nvSpPr>
          <p:cNvPr id="403" name="Google Shape;403;p51"/>
          <p:cNvSpPr txBox="1"/>
          <p:nvPr/>
        </p:nvSpPr>
        <p:spPr>
          <a:xfrm>
            <a:off x="3826000" y="3181350"/>
            <a:ext cx="1155000" cy="438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50">
                <a:solidFill>
                  <a:srgbClr val="FFFFFF"/>
                </a:solidFill>
                <a:latin typeface="Darker Grotesque SemiBold"/>
                <a:ea typeface="Darker Grotesque SemiBold"/>
                <a:cs typeface="Darker Grotesque SemiBold"/>
                <a:sym typeface="Darker Grotesque SemiBold"/>
              </a:rPr>
              <a:t>Upsampling</a:t>
            </a:r>
            <a:endParaRPr/>
          </a:p>
        </p:txBody>
      </p:sp>
      <p:cxnSp>
        <p:nvCxnSpPr>
          <p:cNvPr id="404" name="Google Shape;404;p51"/>
          <p:cNvCxnSpPr/>
          <p:nvPr/>
        </p:nvCxnSpPr>
        <p:spPr>
          <a:xfrm flipH="1" rot="10800000">
            <a:off x="3476225" y="3509050"/>
            <a:ext cx="1689000" cy="9900"/>
          </a:xfrm>
          <a:prstGeom prst="straightConnector1">
            <a:avLst/>
          </a:prstGeom>
          <a:noFill/>
          <a:ln cap="flat" cmpd="sng" w="9525">
            <a:solidFill>
              <a:srgbClr val="FFFFFF"/>
            </a:solidFill>
            <a:prstDash val="solid"/>
            <a:round/>
            <a:headEnd len="med" w="med" type="none"/>
            <a:tailEnd len="med" w="med" type="triangle"/>
          </a:ln>
        </p:spPr>
      </p:cxnSp>
      <p:sp>
        <p:nvSpPr>
          <p:cNvPr id="405" name="Google Shape;405;p51"/>
          <p:cNvSpPr txBox="1"/>
          <p:nvPr/>
        </p:nvSpPr>
        <p:spPr>
          <a:xfrm>
            <a:off x="4184550" y="2005100"/>
            <a:ext cx="1035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Fira Sans Condensed Light"/>
              <a:ea typeface="Fira Sans Condensed Light"/>
              <a:cs typeface="Fira Sans Condensed Light"/>
              <a:sym typeface="Fira Sans Condensed Light"/>
            </a:endParaRPr>
          </a:p>
        </p:txBody>
      </p:sp>
      <p:sp>
        <p:nvSpPr>
          <p:cNvPr id="406" name="Google Shape;406;p51"/>
          <p:cNvSpPr txBox="1"/>
          <p:nvPr/>
        </p:nvSpPr>
        <p:spPr>
          <a:xfrm>
            <a:off x="326075" y="1746438"/>
            <a:ext cx="3000000" cy="438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50" u="sng">
                <a:solidFill>
                  <a:srgbClr val="FFFFFF"/>
                </a:solidFill>
                <a:latin typeface="Darker Grotesque"/>
                <a:ea typeface="Darker Grotesque"/>
                <a:cs typeface="Darker Grotesque"/>
                <a:sym typeface="Darker Grotesque"/>
              </a:rPr>
              <a:t>Severely Imbalanced Data</a:t>
            </a:r>
            <a:endParaRPr b="1" u="sng"/>
          </a:p>
        </p:txBody>
      </p:sp>
      <p:sp>
        <p:nvSpPr>
          <p:cNvPr id="407" name="Google Shape;407;p51"/>
          <p:cNvSpPr txBox="1"/>
          <p:nvPr/>
        </p:nvSpPr>
        <p:spPr>
          <a:xfrm>
            <a:off x="5525113" y="1746438"/>
            <a:ext cx="3000000" cy="438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50" u="sng">
                <a:solidFill>
                  <a:srgbClr val="FFFFFF"/>
                </a:solidFill>
                <a:latin typeface="Darker Grotesque"/>
                <a:ea typeface="Darker Grotesque"/>
                <a:cs typeface="Darker Grotesque"/>
                <a:sym typeface="Darker Grotesque"/>
              </a:rPr>
              <a:t>Upsampled Balance Data</a:t>
            </a:r>
            <a:endParaRPr b="1" u="sng"/>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sp>
        <p:nvSpPr>
          <p:cNvPr id="412" name="Google Shape;412;p52"/>
          <p:cNvSpPr txBox="1"/>
          <p:nvPr>
            <p:ph type="title"/>
          </p:nvPr>
        </p:nvSpPr>
        <p:spPr>
          <a:xfrm>
            <a:off x="720000" y="3787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en">
                <a:latin typeface="Rajdhani SemiBold"/>
                <a:ea typeface="Rajdhani SemiBold"/>
                <a:cs typeface="Rajdhani SemiBold"/>
                <a:sym typeface="Rajdhani SemiBold"/>
              </a:rPr>
              <a:t>Resampling</a:t>
            </a:r>
            <a:endParaRPr b="0">
              <a:latin typeface="Rajdhani SemiBold"/>
              <a:ea typeface="Rajdhani SemiBold"/>
              <a:cs typeface="Rajdhani SemiBold"/>
              <a:sym typeface="Rajdhani SemiBold"/>
            </a:endParaRPr>
          </a:p>
        </p:txBody>
      </p:sp>
      <p:sp>
        <p:nvSpPr>
          <p:cNvPr id="413" name="Google Shape;413;p52"/>
          <p:cNvSpPr txBox="1"/>
          <p:nvPr/>
        </p:nvSpPr>
        <p:spPr>
          <a:xfrm>
            <a:off x="504750" y="610575"/>
            <a:ext cx="8134500" cy="1085100"/>
          </a:xfrm>
          <a:prstGeom prst="rect">
            <a:avLst/>
          </a:prstGeom>
          <a:noFill/>
          <a:ln>
            <a:noFill/>
          </a:ln>
        </p:spPr>
        <p:txBody>
          <a:bodyPr anchorCtr="0" anchor="t" bIns="91425" lIns="91425" spcFirstLastPara="1" rIns="91425" wrap="square" tIns="91425">
            <a:spAutoFit/>
          </a:bodyPr>
          <a:lstStyle/>
          <a:p>
            <a:pPr indent="-346075" lvl="0" marL="457200" rtl="0" algn="l">
              <a:spcBef>
                <a:spcPts val="0"/>
              </a:spcBef>
              <a:spcAft>
                <a:spcPts val="0"/>
              </a:spcAft>
              <a:buClr>
                <a:srgbClr val="FFFFFF"/>
              </a:buClr>
              <a:buSzPts val="1850"/>
              <a:buFont typeface="Darker Grotesque SemiBold"/>
              <a:buChar char="●"/>
            </a:pPr>
            <a:r>
              <a:rPr b="1" lang="en" sz="2150">
                <a:solidFill>
                  <a:srgbClr val="FFFFFF"/>
                </a:solidFill>
                <a:latin typeface="Darker Grotesque"/>
                <a:ea typeface="Darker Grotesque"/>
                <a:cs typeface="Darker Grotesque"/>
                <a:sym typeface="Darker Grotesque"/>
              </a:rPr>
              <a:t>Downsampling -</a:t>
            </a:r>
            <a:r>
              <a:rPr lang="en" sz="1850">
                <a:solidFill>
                  <a:srgbClr val="FFFFFF"/>
                </a:solidFill>
                <a:latin typeface="Darker Grotesque SemiBold"/>
                <a:ea typeface="Darker Grotesque SemiBold"/>
                <a:cs typeface="Darker Grotesque SemiBold"/>
                <a:sym typeface="Darker Grotesque SemiBold"/>
              </a:rPr>
              <a:t> randomly deletes examples in the majority </a:t>
            </a:r>
            <a:r>
              <a:rPr lang="en" sz="1850">
                <a:solidFill>
                  <a:srgbClr val="FFFFFF"/>
                </a:solidFill>
                <a:latin typeface="Darker Grotesque SemiBold"/>
                <a:ea typeface="Darker Grotesque SemiBold"/>
                <a:cs typeface="Darker Grotesque SemiBold"/>
                <a:sym typeface="Darker Grotesque SemiBold"/>
              </a:rPr>
              <a:t>”No</a:t>
            </a:r>
            <a:r>
              <a:rPr lang="en" sz="1850">
                <a:solidFill>
                  <a:srgbClr val="FFFFFF"/>
                </a:solidFill>
                <a:latin typeface="Darker Grotesque SemiBold"/>
                <a:ea typeface="Darker Grotesque SemiBold"/>
                <a:cs typeface="Darker Grotesque SemiBold"/>
                <a:sym typeface="Darker Grotesque SemiBold"/>
              </a:rPr>
              <a:t>“classes to match the minority </a:t>
            </a:r>
            <a:r>
              <a:rPr lang="en" sz="1850">
                <a:solidFill>
                  <a:srgbClr val="FFFFFF"/>
                </a:solidFill>
                <a:latin typeface="Darker Grotesque SemiBold"/>
                <a:ea typeface="Darker Grotesque SemiBold"/>
                <a:cs typeface="Darker Grotesque SemiBold"/>
                <a:sym typeface="Darker Grotesque SemiBold"/>
              </a:rPr>
              <a:t>”Yes </a:t>
            </a:r>
            <a:r>
              <a:rPr lang="en" sz="1850">
                <a:solidFill>
                  <a:srgbClr val="FFFFFF"/>
                </a:solidFill>
                <a:latin typeface="Darker Grotesque SemiBold"/>
                <a:ea typeface="Darker Grotesque SemiBold"/>
                <a:cs typeface="Darker Grotesque SemiBold"/>
                <a:sym typeface="Darker Grotesque SemiBold"/>
              </a:rPr>
              <a:t>“classes </a:t>
            </a:r>
            <a:r>
              <a:rPr lang="en" sz="1850">
                <a:solidFill>
                  <a:srgbClr val="FFFFFF"/>
                </a:solidFill>
                <a:latin typeface="Darker Grotesque SemiBold"/>
                <a:ea typeface="Darker Grotesque SemiBold"/>
                <a:cs typeface="Darker Grotesque SemiBold"/>
                <a:sym typeface="Darker Grotesque SemiBold"/>
              </a:rPr>
              <a:t>for the response variable ”HeartDisease“</a:t>
            </a:r>
            <a:r>
              <a:rPr lang="en" sz="1850">
                <a:solidFill>
                  <a:srgbClr val="FFFFFF"/>
                </a:solidFill>
                <a:latin typeface="Darker Grotesque SemiBold"/>
                <a:ea typeface="Darker Grotesque SemiBold"/>
                <a:cs typeface="Darker Grotesque SemiBold"/>
                <a:sym typeface="Darker Grotesque SemiBold"/>
              </a:rPr>
              <a:t> </a:t>
            </a:r>
            <a:endParaRPr sz="1850">
              <a:solidFill>
                <a:srgbClr val="FFFFFF"/>
              </a:solidFill>
              <a:latin typeface="Darker Grotesque SemiBold"/>
              <a:ea typeface="Darker Grotesque SemiBold"/>
              <a:cs typeface="Darker Grotesque SemiBold"/>
              <a:sym typeface="Darker Grotesque SemiBold"/>
            </a:endParaRPr>
          </a:p>
          <a:p>
            <a:pPr indent="0" lvl="0" marL="0" rtl="0" algn="l">
              <a:spcBef>
                <a:spcPts val="0"/>
              </a:spcBef>
              <a:spcAft>
                <a:spcPts val="0"/>
              </a:spcAft>
              <a:buNone/>
            </a:pPr>
            <a:r>
              <a:t/>
            </a:r>
            <a:endParaRPr sz="1850">
              <a:solidFill>
                <a:srgbClr val="FFFFFF"/>
              </a:solidFill>
              <a:latin typeface="Darker Grotesque SemiBold"/>
              <a:ea typeface="Darker Grotesque SemiBold"/>
              <a:cs typeface="Darker Grotesque SemiBold"/>
              <a:sym typeface="Darker Grotesque SemiBold"/>
            </a:endParaRPr>
          </a:p>
        </p:txBody>
      </p:sp>
      <p:cxnSp>
        <p:nvCxnSpPr>
          <p:cNvPr id="414" name="Google Shape;414;p52"/>
          <p:cNvCxnSpPr/>
          <p:nvPr/>
        </p:nvCxnSpPr>
        <p:spPr>
          <a:xfrm>
            <a:off x="1072175" y="3518950"/>
            <a:ext cx="685800" cy="0"/>
          </a:xfrm>
          <a:prstGeom prst="straightConnector1">
            <a:avLst/>
          </a:prstGeom>
          <a:noFill/>
          <a:ln cap="flat" cmpd="sng" w="9525">
            <a:solidFill>
              <a:schemeClr val="dk1"/>
            </a:solidFill>
            <a:prstDash val="solid"/>
            <a:round/>
            <a:headEnd len="med" w="med" type="none"/>
            <a:tailEnd len="med" w="med" type="none"/>
          </a:ln>
        </p:spPr>
      </p:cxnSp>
      <p:cxnSp>
        <p:nvCxnSpPr>
          <p:cNvPr id="415" name="Google Shape;415;p52"/>
          <p:cNvCxnSpPr/>
          <p:nvPr/>
        </p:nvCxnSpPr>
        <p:spPr>
          <a:xfrm>
            <a:off x="1080575" y="3776050"/>
            <a:ext cx="669000" cy="8100"/>
          </a:xfrm>
          <a:prstGeom prst="straightConnector1">
            <a:avLst/>
          </a:prstGeom>
          <a:noFill/>
          <a:ln cap="flat" cmpd="sng" w="9525">
            <a:solidFill>
              <a:srgbClr val="191919"/>
            </a:solidFill>
            <a:prstDash val="solid"/>
            <a:round/>
            <a:headEnd len="med" w="med" type="none"/>
            <a:tailEnd len="med" w="med" type="none"/>
          </a:ln>
        </p:spPr>
      </p:cxnSp>
      <p:pic>
        <p:nvPicPr>
          <p:cNvPr id="416" name="Google Shape;416;p52"/>
          <p:cNvPicPr preferRelativeResize="0"/>
          <p:nvPr/>
        </p:nvPicPr>
        <p:blipFill>
          <a:blip r:embed="rId3">
            <a:alphaModFix/>
          </a:blip>
          <a:stretch>
            <a:fillRect/>
          </a:stretch>
        </p:blipFill>
        <p:spPr>
          <a:xfrm>
            <a:off x="354588" y="2093663"/>
            <a:ext cx="2942974" cy="2910775"/>
          </a:xfrm>
          <a:prstGeom prst="rect">
            <a:avLst/>
          </a:prstGeom>
          <a:noFill/>
          <a:ln>
            <a:noFill/>
          </a:ln>
        </p:spPr>
      </p:pic>
      <p:sp>
        <p:nvSpPr>
          <p:cNvPr id="417" name="Google Shape;417;p52"/>
          <p:cNvSpPr txBox="1"/>
          <p:nvPr/>
        </p:nvSpPr>
        <p:spPr>
          <a:xfrm>
            <a:off x="965213" y="3923000"/>
            <a:ext cx="1721700" cy="346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050"/>
              <a:t>27373</a:t>
            </a:r>
            <a:endParaRPr>
              <a:latin typeface="Fira Sans Condensed Light"/>
              <a:ea typeface="Fira Sans Condensed Light"/>
              <a:cs typeface="Fira Sans Condensed Light"/>
              <a:sym typeface="Fira Sans Condensed Light"/>
            </a:endParaRPr>
          </a:p>
        </p:txBody>
      </p:sp>
      <p:sp>
        <p:nvSpPr>
          <p:cNvPr id="418" name="Google Shape;418;p52"/>
          <p:cNvSpPr txBox="1"/>
          <p:nvPr/>
        </p:nvSpPr>
        <p:spPr>
          <a:xfrm>
            <a:off x="965225" y="2651888"/>
            <a:ext cx="725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Fira Sans Condensed Light"/>
                <a:ea typeface="Fira Sans Condensed Light"/>
                <a:cs typeface="Fira Sans Condensed Light"/>
                <a:sym typeface="Fira Sans Condensed Light"/>
              </a:rPr>
              <a:t>292422</a:t>
            </a:r>
            <a:endParaRPr>
              <a:latin typeface="Fira Sans Condensed Light"/>
              <a:ea typeface="Fira Sans Condensed Light"/>
              <a:cs typeface="Fira Sans Condensed Light"/>
              <a:sym typeface="Fira Sans Condensed Light"/>
            </a:endParaRPr>
          </a:p>
        </p:txBody>
      </p:sp>
      <p:sp>
        <p:nvSpPr>
          <p:cNvPr id="419" name="Google Shape;419;p52"/>
          <p:cNvSpPr txBox="1"/>
          <p:nvPr/>
        </p:nvSpPr>
        <p:spPr>
          <a:xfrm>
            <a:off x="3875100" y="3192250"/>
            <a:ext cx="1393800" cy="438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50">
                <a:solidFill>
                  <a:srgbClr val="FFFFFF"/>
                </a:solidFill>
                <a:latin typeface="Darker Grotesque SemiBold"/>
                <a:ea typeface="Darker Grotesque SemiBold"/>
                <a:cs typeface="Darker Grotesque SemiBold"/>
                <a:sym typeface="Darker Grotesque SemiBold"/>
              </a:rPr>
              <a:t>Downsampling</a:t>
            </a:r>
            <a:endParaRPr/>
          </a:p>
        </p:txBody>
      </p:sp>
      <p:cxnSp>
        <p:nvCxnSpPr>
          <p:cNvPr id="420" name="Google Shape;420;p52"/>
          <p:cNvCxnSpPr/>
          <p:nvPr/>
        </p:nvCxnSpPr>
        <p:spPr>
          <a:xfrm>
            <a:off x="3476225" y="3518950"/>
            <a:ext cx="1928700" cy="11700"/>
          </a:xfrm>
          <a:prstGeom prst="straightConnector1">
            <a:avLst/>
          </a:prstGeom>
          <a:noFill/>
          <a:ln cap="flat" cmpd="sng" w="9525">
            <a:solidFill>
              <a:srgbClr val="FFFFFF"/>
            </a:solidFill>
            <a:prstDash val="solid"/>
            <a:round/>
            <a:headEnd len="med" w="med" type="none"/>
            <a:tailEnd len="med" w="med" type="triangle"/>
          </a:ln>
        </p:spPr>
      </p:cxnSp>
      <p:pic>
        <p:nvPicPr>
          <p:cNvPr id="421" name="Google Shape;421;p52"/>
          <p:cNvPicPr preferRelativeResize="0"/>
          <p:nvPr/>
        </p:nvPicPr>
        <p:blipFill>
          <a:blip r:embed="rId4">
            <a:alphaModFix/>
          </a:blip>
          <a:stretch>
            <a:fillRect/>
          </a:stretch>
        </p:blipFill>
        <p:spPr>
          <a:xfrm>
            <a:off x="5539900" y="2093675"/>
            <a:ext cx="3125475" cy="2979700"/>
          </a:xfrm>
          <a:prstGeom prst="rect">
            <a:avLst/>
          </a:prstGeom>
          <a:noFill/>
          <a:ln>
            <a:noFill/>
          </a:ln>
        </p:spPr>
      </p:pic>
      <p:sp>
        <p:nvSpPr>
          <p:cNvPr id="422" name="Google Shape;422;p52"/>
          <p:cNvSpPr txBox="1"/>
          <p:nvPr/>
        </p:nvSpPr>
        <p:spPr>
          <a:xfrm>
            <a:off x="6739954" y="3879250"/>
            <a:ext cx="725400" cy="346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050"/>
              <a:t>27373</a:t>
            </a:r>
            <a:endParaRPr>
              <a:latin typeface="Fira Sans Condensed Light"/>
              <a:ea typeface="Fira Sans Condensed Light"/>
              <a:cs typeface="Fira Sans Condensed Light"/>
              <a:sym typeface="Fira Sans Condensed Light"/>
            </a:endParaRPr>
          </a:p>
        </p:txBody>
      </p:sp>
      <p:sp>
        <p:nvSpPr>
          <p:cNvPr id="423" name="Google Shape;423;p52"/>
          <p:cNvSpPr txBox="1"/>
          <p:nvPr/>
        </p:nvSpPr>
        <p:spPr>
          <a:xfrm>
            <a:off x="6800554" y="2571750"/>
            <a:ext cx="604200" cy="346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050"/>
              <a:t>27373</a:t>
            </a:r>
            <a:endParaRPr>
              <a:latin typeface="Fira Sans Condensed Light"/>
              <a:ea typeface="Fira Sans Condensed Light"/>
              <a:cs typeface="Fira Sans Condensed Light"/>
              <a:sym typeface="Fira Sans Condensed Light"/>
            </a:endParaRPr>
          </a:p>
        </p:txBody>
      </p:sp>
      <p:sp>
        <p:nvSpPr>
          <p:cNvPr id="424" name="Google Shape;424;p52"/>
          <p:cNvSpPr txBox="1"/>
          <p:nvPr/>
        </p:nvSpPr>
        <p:spPr>
          <a:xfrm>
            <a:off x="326075" y="1746438"/>
            <a:ext cx="3000000" cy="438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50" u="sng">
                <a:solidFill>
                  <a:srgbClr val="FFFFFF"/>
                </a:solidFill>
                <a:latin typeface="Darker Grotesque"/>
                <a:ea typeface="Darker Grotesque"/>
                <a:cs typeface="Darker Grotesque"/>
                <a:sym typeface="Darker Grotesque"/>
              </a:rPr>
              <a:t>Severely Imbalanced Data</a:t>
            </a:r>
            <a:endParaRPr b="1" u="sng"/>
          </a:p>
        </p:txBody>
      </p:sp>
      <p:sp>
        <p:nvSpPr>
          <p:cNvPr id="425" name="Google Shape;425;p52"/>
          <p:cNvSpPr txBox="1"/>
          <p:nvPr/>
        </p:nvSpPr>
        <p:spPr>
          <a:xfrm>
            <a:off x="5525113" y="1746438"/>
            <a:ext cx="3000000" cy="438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50" u="sng">
                <a:solidFill>
                  <a:srgbClr val="FFFFFF"/>
                </a:solidFill>
                <a:latin typeface="Darker Grotesque"/>
                <a:ea typeface="Darker Grotesque"/>
                <a:cs typeface="Darker Grotesque"/>
                <a:sym typeface="Darker Grotesque"/>
              </a:rPr>
              <a:t>Downs</a:t>
            </a:r>
            <a:r>
              <a:rPr b="1" lang="en" sz="1650" u="sng">
                <a:solidFill>
                  <a:srgbClr val="FFFFFF"/>
                </a:solidFill>
                <a:latin typeface="Darker Grotesque"/>
                <a:ea typeface="Darker Grotesque"/>
                <a:cs typeface="Darker Grotesque"/>
                <a:sym typeface="Darker Grotesque"/>
              </a:rPr>
              <a:t>ampled Balance Data</a:t>
            </a:r>
            <a:endParaRPr b="1" u="sng"/>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p53"/>
          <p:cNvSpPr txBox="1"/>
          <p:nvPr>
            <p:ph idx="1" type="subTitle"/>
          </p:nvPr>
        </p:nvSpPr>
        <p:spPr>
          <a:xfrm>
            <a:off x="5249000" y="3053300"/>
            <a:ext cx="2885400" cy="972900"/>
          </a:xfrm>
          <a:prstGeom prst="rect">
            <a:avLst/>
          </a:prstGeom>
        </p:spPr>
        <p:txBody>
          <a:bodyPr anchorCtr="0" anchor="ctr" bIns="91425" lIns="91425" spcFirstLastPara="1" rIns="91425" wrap="square" tIns="91425">
            <a:noAutofit/>
          </a:bodyPr>
          <a:lstStyle/>
          <a:p>
            <a:pPr indent="-342900" lvl="0" marL="457200" rtl="0" algn="l">
              <a:spcBef>
                <a:spcPts val="0"/>
              </a:spcBef>
              <a:spcAft>
                <a:spcPts val="0"/>
              </a:spcAft>
              <a:buClr>
                <a:srgbClr val="FFFFFF"/>
              </a:buClr>
              <a:buSzPts val="1800"/>
              <a:buFont typeface="Darker Grotesque SemiBold"/>
              <a:buChar char="●"/>
            </a:pPr>
            <a:r>
              <a:rPr lang="en" sz="1850">
                <a:solidFill>
                  <a:srgbClr val="FFFFFF"/>
                </a:solidFill>
                <a:latin typeface="Darker Grotesque SemiBold"/>
                <a:ea typeface="Darker Grotesque SemiBold"/>
                <a:cs typeface="Darker Grotesque SemiBold"/>
                <a:sym typeface="Darker Grotesque SemiBold"/>
              </a:rPr>
              <a:t>Decision Tree</a:t>
            </a:r>
            <a:endParaRPr sz="1850">
              <a:solidFill>
                <a:srgbClr val="FFFFFF"/>
              </a:solidFill>
              <a:latin typeface="Darker Grotesque SemiBold"/>
              <a:ea typeface="Darker Grotesque SemiBold"/>
              <a:cs typeface="Darker Grotesque SemiBold"/>
              <a:sym typeface="Darker Grotesque SemiBold"/>
            </a:endParaRPr>
          </a:p>
          <a:p>
            <a:pPr indent="-342900" lvl="0" marL="457200" rtl="0" algn="l">
              <a:spcBef>
                <a:spcPts val="0"/>
              </a:spcBef>
              <a:spcAft>
                <a:spcPts val="0"/>
              </a:spcAft>
              <a:buClr>
                <a:srgbClr val="FFFFFF"/>
              </a:buClr>
              <a:buSzPts val="1800"/>
              <a:buFont typeface="Darker Grotesque SemiBold"/>
              <a:buChar char="●"/>
            </a:pPr>
            <a:r>
              <a:rPr lang="en" sz="1850">
                <a:solidFill>
                  <a:srgbClr val="FFFFFF"/>
                </a:solidFill>
                <a:latin typeface="Darker Grotesque SemiBold"/>
                <a:ea typeface="Darker Grotesque SemiBold"/>
                <a:cs typeface="Darker Grotesque SemiBold"/>
                <a:sym typeface="Darker Grotesque SemiBold"/>
              </a:rPr>
              <a:t>Random Forest</a:t>
            </a:r>
            <a:endParaRPr sz="1850">
              <a:solidFill>
                <a:srgbClr val="FFFFFF"/>
              </a:solidFill>
              <a:latin typeface="Darker Grotesque SemiBold"/>
              <a:ea typeface="Darker Grotesque SemiBold"/>
              <a:cs typeface="Darker Grotesque SemiBold"/>
              <a:sym typeface="Darker Grotesque SemiBold"/>
            </a:endParaRPr>
          </a:p>
          <a:p>
            <a:pPr indent="-342900" lvl="0" marL="457200" rtl="0" algn="l">
              <a:spcBef>
                <a:spcPts val="0"/>
              </a:spcBef>
              <a:spcAft>
                <a:spcPts val="0"/>
              </a:spcAft>
              <a:buClr>
                <a:srgbClr val="FFFFFF"/>
              </a:buClr>
              <a:buSzPts val="1800"/>
              <a:buFont typeface="Darker Grotesque SemiBold"/>
              <a:buChar char="●"/>
            </a:pPr>
            <a:r>
              <a:rPr lang="en" sz="1850">
                <a:solidFill>
                  <a:srgbClr val="FFFFFF"/>
                </a:solidFill>
                <a:latin typeface="Darker Grotesque SemiBold"/>
                <a:ea typeface="Darker Grotesque SemiBold"/>
                <a:cs typeface="Darker Grotesque SemiBold"/>
                <a:sym typeface="Darker Grotesque SemiBold"/>
              </a:rPr>
              <a:t>Grid Search</a:t>
            </a:r>
            <a:endParaRPr sz="3600">
              <a:latin typeface="Advent Pro"/>
              <a:ea typeface="Advent Pro"/>
              <a:cs typeface="Advent Pro"/>
              <a:sym typeface="Advent Pro"/>
            </a:endParaRPr>
          </a:p>
          <a:p>
            <a:pPr indent="0" lvl="0" marL="0" rtl="0" algn="r">
              <a:spcBef>
                <a:spcPts val="0"/>
              </a:spcBef>
              <a:spcAft>
                <a:spcPts val="0"/>
              </a:spcAft>
              <a:buNone/>
            </a:pPr>
            <a:r>
              <a:t/>
            </a:r>
            <a:endParaRPr/>
          </a:p>
        </p:txBody>
      </p:sp>
      <p:sp>
        <p:nvSpPr>
          <p:cNvPr id="431" name="Google Shape;431;p53"/>
          <p:cNvSpPr txBox="1"/>
          <p:nvPr>
            <p:ph type="title"/>
          </p:nvPr>
        </p:nvSpPr>
        <p:spPr>
          <a:xfrm>
            <a:off x="4071300" y="549075"/>
            <a:ext cx="3877800" cy="2313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b="0" lang="en" sz="6000">
                <a:latin typeface="Rajdhani SemiBold"/>
                <a:ea typeface="Rajdhani SemiBold"/>
                <a:cs typeface="Rajdhani SemiBold"/>
                <a:sym typeface="Rajdhani SemiBold"/>
              </a:rPr>
              <a:t>Machine </a:t>
            </a:r>
            <a:br>
              <a:rPr b="0" lang="en" sz="6000">
                <a:latin typeface="Rajdhani SemiBold"/>
                <a:ea typeface="Rajdhani SemiBold"/>
                <a:cs typeface="Rajdhani SemiBold"/>
                <a:sym typeface="Rajdhani SemiBold"/>
              </a:rPr>
            </a:br>
            <a:r>
              <a:rPr b="0" lang="en" sz="6000">
                <a:latin typeface="Rajdhani SemiBold"/>
                <a:ea typeface="Rajdhani SemiBold"/>
                <a:cs typeface="Rajdhani SemiBold"/>
                <a:sym typeface="Rajdhani SemiBold"/>
              </a:rPr>
              <a:t>Learning</a:t>
            </a:r>
            <a:endParaRPr b="0">
              <a:latin typeface="Rajdhani SemiBold"/>
              <a:ea typeface="Rajdhani SemiBold"/>
              <a:cs typeface="Rajdhani SemiBold"/>
              <a:sym typeface="Rajdhani SemiBold"/>
            </a:endParaRPr>
          </a:p>
        </p:txBody>
      </p:sp>
      <p:pic>
        <p:nvPicPr>
          <p:cNvPr id="432" name="Google Shape;432;p53"/>
          <p:cNvPicPr preferRelativeResize="0"/>
          <p:nvPr/>
        </p:nvPicPr>
        <p:blipFill>
          <a:blip r:embed="rId3">
            <a:alphaModFix/>
          </a:blip>
          <a:stretch>
            <a:fillRect/>
          </a:stretch>
        </p:blipFill>
        <p:spPr>
          <a:xfrm>
            <a:off x="233025" y="1258413"/>
            <a:ext cx="4015326" cy="26266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sp>
        <p:nvSpPr>
          <p:cNvPr id="437" name="Google Shape;437;p54"/>
          <p:cNvSpPr txBox="1"/>
          <p:nvPr>
            <p:ph type="title"/>
          </p:nvPr>
        </p:nvSpPr>
        <p:spPr>
          <a:xfrm>
            <a:off x="720000" y="3163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en">
                <a:latin typeface="Rajdhani SemiBold"/>
                <a:ea typeface="Rajdhani SemiBold"/>
                <a:cs typeface="Rajdhani SemiBold"/>
                <a:sym typeface="Rajdhani SemiBold"/>
              </a:rPr>
              <a:t>Decision Tree</a:t>
            </a:r>
            <a:endParaRPr b="0">
              <a:latin typeface="Rajdhani SemiBold"/>
              <a:ea typeface="Rajdhani SemiBold"/>
              <a:cs typeface="Rajdhani SemiBold"/>
              <a:sym typeface="Rajdhani SemiBold"/>
            </a:endParaRPr>
          </a:p>
        </p:txBody>
      </p:sp>
      <p:sp>
        <p:nvSpPr>
          <p:cNvPr id="438" name="Google Shape;438;p54"/>
          <p:cNvSpPr txBox="1"/>
          <p:nvPr/>
        </p:nvSpPr>
        <p:spPr>
          <a:xfrm>
            <a:off x="289500" y="889025"/>
            <a:ext cx="8134500" cy="754200"/>
          </a:xfrm>
          <a:prstGeom prst="rect">
            <a:avLst/>
          </a:prstGeom>
          <a:noFill/>
          <a:ln>
            <a:noFill/>
          </a:ln>
        </p:spPr>
        <p:txBody>
          <a:bodyPr anchorCtr="0" anchor="t" bIns="91425" lIns="91425" spcFirstLastPara="1" rIns="91425" wrap="square" tIns="91425">
            <a:spAutoFit/>
          </a:bodyPr>
          <a:lstStyle/>
          <a:p>
            <a:pPr indent="-346075" lvl="0" marL="457200" rtl="0" algn="l">
              <a:spcBef>
                <a:spcPts val="0"/>
              </a:spcBef>
              <a:spcAft>
                <a:spcPts val="0"/>
              </a:spcAft>
              <a:buClr>
                <a:srgbClr val="FFFFFF"/>
              </a:buClr>
              <a:buSzPts val="1850"/>
              <a:buFont typeface="Darker Grotesque SemiBold"/>
              <a:buChar char="●"/>
            </a:pPr>
            <a:r>
              <a:rPr lang="en" sz="1850">
                <a:solidFill>
                  <a:srgbClr val="FFFFFF"/>
                </a:solidFill>
                <a:latin typeface="Darker Grotesque SemiBold"/>
                <a:ea typeface="Darker Grotesque SemiBold"/>
                <a:cs typeface="Darker Grotesque SemiBold"/>
                <a:sym typeface="Darker Grotesque SemiBold"/>
              </a:rPr>
              <a:t>Decision tree model of depth 4 was created to classify our response variable ”HeartDisease“</a:t>
            </a:r>
            <a:endParaRPr sz="1850">
              <a:solidFill>
                <a:srgbClr val="FFFFFF"/>
              </a:solidFill>
              <a:latin typeface="Darker Grotesque SemiBold"/>
              <a:ea typeface="Darker Grotesque SemiBold"/>
              <a:cs typeface="Darker Grotesque SemiBold"/>
              <a:sym typeface="Darker Grotesque SemiBold"/>
            </a:endParaRPr>
          </a:p>
        </p:txBody>
      </p:sp>
      <p:cxnSp>
        <p:nvCxnSpPr>
          <p:cNvPr id="439" name="Google Shape;439;p54"/>
          <p:cNvCxnSpPr/>
          <p:nvPr/>
        </p:nvCxnSpPr>
        <p:spPr>
          <a:xfrm>
            <a:off x="1072175" y="3518950"/>
            <a:ext cx="685800" cy="0"/>
          </a:xfrm>
          <a:prstGeom prst="straightConnector1">
            <a:avLst/>
          </a:prstGeom>
          <a:noFill/>
          <a:ln cap="flat" cmpd="sng" w="9525">
            <a:solidFill>
              <a:schemeClr val="dk1"/>
            </a:solidFill>
            <a:prstDash val="solid"/>
            <a:round/>
            <a:headEnd len="med" w="med" type="none"/>
            <a:tailEnd len="med" w="med" type="none"/>
          </a:ln>
        </p:spPr>
      </p:cxnSp>
      <p:pic>
        <p:nvPicPr>
          <p:cNvPr id="440" name="Google Shape;440;p54"/>
          <p:cNvPicPr preferRelativeResize="0"/>
          <p:nvPr/>
        </p:nvPicPr>
        <p:blipFill>
          <a:blip r:embed="rId3">
            <a:alphaModFix/>
          </a:blip>
          <a:stretch>
            <a:fillRect/>
          </a:stretch>
        </p:blipFill>
        <p:spPr>
          <a:xfrm>
            <a:off x="937025" y="1754450"/>
            <a:ext cx="6708201" cy="32802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sp>
        <p:nvSpPr>
          <p:cNvPr id="445" name="Google Shape;445;p55"/>
          <p:cNvSpPr txBox="1"/>
          <p:nvPr>
            <p:ph type="title"/>
          </p:nvPr>
        </p:nvSpPr>
        <p:spPr>
          <a:xfrm>
            <a:off x="720000" y="24005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en">
                <a:latin typeface="Rajdhani SemiBold"/>
                <a:ea typeface="Rajdhani SemiBold"/>
                <a:cs typeface="Rajdhani SemiBold"/>
                <a:sym typeface="Rajdhani SemiBold"/>
              </a:rPr>
              <a:t>Decision Tree</a:t>
            </a:r>
            <a:endParaRPr b="0">
              <a:latin typeface="Rajdhani SemiBold"/>
              <a:ea typeface="Rajdhani SemiBold"/>
              <a:cs typeface="Rajdhani SemiBold"/>
              <a:sym typeface="Rajdhani SemiBold"/>
            </a:endParaRPr>
          </a:p>
        </p:txBody>
      </p:sp>
      <p:cxnSp>
        <p:nvCxnSpPr>
          <p:cNvPr id="446" name="Google Shape;446;p55"/>
          <p:cNvCxnSpPr/>
          <p:nvPr/>
        </p:nvCxnSpPr>
        <p:spPr>
          <a:xfrm>
            <a:off x="1072175" y="3518950"/>
            <a:ext cx="685800" cy="0"/>
          </a:xfrm>
          <a:prstGeom prst="straightConnector1">
            <a:avLst/>
          </a:prstGeom>
          <a:noFill/>
          <a:ln cap="flat" cmpd="sng" w="9525">
            <a:solidFill>
              <a:schemeClr val="dk1"/>
            </a:solidFill>
            <a:prstDash val="solid"/>
            <a:round/>
            <a:headEnd len="med" w="med" type="none"/>
            <a:tailEnd len="med" w="med" type="none"/>
          </a:ln>
        </p:spPr>
      </p:cxnSp>
      <p:pic>
        <p:nvPicPr>
          <p:cNvPr id="447" name="Google Shape;447;p55"/>
          <p:cNvPicPr preferRelativeResize="0"/>
          <p:nvPr/>
        </p:nvPicPr>
        <p:blipFill>
          <a:blip r:embed="rId3">
            <a:alphaModFix/>
          </a:blip>
          <a:stretch>
            <a:fillRect/>
          </a:stretch>
        </p:blipFill>
        <p:spPr>
          <a:xfrm>
            <a:off x="4833525" y="2353800"/>
            <a:ext cx="3974325" cy="2704750"/>
          </a:xfrm>
          <a:prstGeom prst="rect">
            <a:avLst/>
          </a:prstGeom>
          <a:noFill/>
          <a:ln>
            <a:noFill/>
          </a:ln>
        </p:spPr>
      </p:pic>
      <p:pic>
        <p:nvPicPr>
          <p:cNvPr id="448" name="Google Shape;448;p55"/>
          <p:cNvPicPr preferRelativeResize="0"/>
          <p:nvPr/>
        </p:nvPicPr>
        <p:blipFill>
          <a:blip r:embed="rId4">
            <a:alphaModFix/>
          </a:blip>
          <a:stretch>
            <a:fillRect/>
          </a:stretch>
        </p:blipFill>
        <p:spPr>
          <a:xfrm>
            <a:off x="258100" y="2353800"/>
            <a:ext cx="4100079" cy="2704750"/>
          </a:xfrm>
          <a:prstGeom prst="rect">
            <a:avLst/>
          </a:prstGeom>
          <a:noFill/>
          <a:ln>
            <a:noFill/>
          </a:ln>
        </p:spPr>
      </p:pic>
      <p:sp>
        <p:nvSpPr>
          <p:cNvPr id="449" name="Google Shape;449;p55"/>
          <p:cNvSpPr txBox="1"/>
          <p:nvPr/>
        </p:nvSpPr>
        <p:spPr>
          <a:xfrm>
            <a:off x="566500" y="736475"/>
            <a:ext cx="3000000" cy="1708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50" u="sng">
                <a:solidFill>
                  <a:srgbClr val="FFFFFF"/>
                </a:solidFill>
                <a:latin typeface="Darker Grotesque SemiBold"/>
                <a:ea typeface="Darker Grotesque SemiBold"/>
                <a:cs typeface="Darker Grotesque SemiBold"/>
                <a:sym typeface="Darker Grotesque SemiBold"/>
              </a:rPr>
              <a:t>TRAIN SET</a:t>
            </a:r>
            <a:endParaRPr sz="1650" u="sng">
              <a:solidFill>
                <a:srgbClr val="FFFFFF"/>
              </a:solidFill>
              <a:latin typeface="Darker Grotesque SemiBold"/>
              <a:ea typeface="Darker Grotesque SemiBold"/>
              <a:cs typeface="Darker Grotesque SemiBold"/>
              <a:sym typeface="Darker Grotesque SemiBold"/>
            </a:endParaRPr>
          </a:p>
          <a:p>
            <a:pPr indent="0" lvl="0" marL="0" rtl="0" algn="l">
              <a:spcBef>
                <a:spcPts val="0"/>
              </a:spcBef>
              <a:spcAft>
                <a:spcPts val="0"/>
              </a:spcAft>
              <a:buNone/>
            </a:pPr>
            <a:r>
              <a:rPr lang="en" sz="1650">
                <a:solidFill>
                  <a:srgbClr val="FFFFFF"/>
                </a:solidFill>
                <a:latin typeface="Darker Grotesque SemiBold"/>
                <a:ea typeface="Darker Grotesque SemiBold"/>
                <a:cs typeface="Darker Grotesque SemiBold"/>
                <a:sym typeface="Darker Grotesque SemiBold"/>
              </a:rPr>
              <a:t>Classification Accuracy: 0.691</a:t>
            </a:r>
            <a:endParaRPr sz="1650">
              <a:solidFill>
                <a:srgbClr val="FFFFFF"/>
              </a:solidFill>
              <a:latin typeface="Darker Grotesque SemiBold"/>
              <a:ea typeface="Darker Grotesque SemiBold"/>
              <a:cs typeface="Darker Grotesque SemiBold"/>
              <a:sym typeface="Darker Grotesque SemiBold"/>
            </a:endParaRPr>
          </a:p>
          <a:p>
            <a:pPr indent="0" lvl="0" marL="0" rtl="0" algn="l">
              <a:spcBef>
                <a:spcPts val="0"/>
              </a:spcBef>
              <a:spcAft>
                <a:spcPts val="0"/>
              </a:spcAft>
              <a:buNone/>
            </a:pPr>
            <a:r>
              <a:rPr lang="en" sz="1650">
                <a:solidFill>
                  <a:srgbClr val="FFFFFF"/>
                </a:solidFill>
                <a:latin typeface="Darker Grotesque SemiBold"/>
                <a:ea typeface="Darker Grotesque SemiBold"/>
                <a:cs typeface="Darker Grotesque SemiBold"/>
                <a:sym typeface="Darker Grotesque SemiBold"/>
              </a:rPr>
              <a:t>True Positive Rate: 0.622</a:t>
            </a:r>
            <a:endParaRPr sz="1650">
              <a:solidFill>
                <a:srgbClr val="FFFFFF"/>
              </a:solidFill>
              <a:latin typeface="Darker Grotesque SemiBold"/>
              <a:ea typeface="Darker Grotesque SemiBold"/>
              <a:cs typeface="Darker Grotesque SemiBold"/>
              <a:sym typeface="Darker Grotesque SemiBold"/>
            </a:endParaRPr>
          </a:p>
          <a:p>
            <a:pPr indent="0" lvl="0" marL="0" rtl="0" algn="l">
              <a:spcBef>
                <a:spcPts val="0"/>
              </a:spcBef>
              <a:spcAft>
                <a:spcPts val="0"/>
              </a:spcAft>
              <a:buNone/>
            </a:pPr>
            <a:r>
              <a:rPr lang="en" sz="1650">
                <a:solidFill>
                  <a:srgbClr val="FFFFFF"/>
                </a:solidFill>
                <a:latin typeface="Darker Grotesque SemiBold"/>
                <a:ea typeface="Darker Grotesque SemiBold"/>
                <a:cs typeface="Darker Grotesque SemiBold"/>
                <a:sym typeface="Darker Grotesque SemiBold"/>
              </a:rPr>
              <a:t>True Negative Rate: 0.759</a:t>
            </a:r>
            <a:endParaRPr sz="1650">
              <a:solidFill>
                <a:srgbClr val="FFFFFF"/>
              </a:solidFill>
              <a:latin typeface="Darker Grotesque SemiBold"/>
              <a:ea typeface="Darker Grotesque SemiBold"/>
              <a:cs typeface="Darker Grotesque SemiBold"/>
              <a:sym typeface="Darker Grotesque SemiBold"/>
            </a:endParaRPr>
          </a:p>
          <a:p>
            <a:pPr indent="0" lvl="0" marL="0" rtl="0" algn="l">
              <a:spcBef>
                <a:spcPts val="0"/>
              </a:spcBef>
              <a:spcAft>
                <a:spcPts val="0"/>
              </a:spcAft>
              <a:buNone/>
            </a:pPr>
            <a:r>
              <a:rPr lang="en" sz="1650">
                <a:solidFill>
                  <a:srgbClr val="FFFFFF"/>
                </a:solidFill>
                <a:latin typeface="Darker Grotesque SemiBold"/>
                <a:ea typeface="Darker Grotesque SemiBold"/>
                <a:cs typeface="Darker Grotesque SemiBold"/>
                <a:sym typeface="Darker Grotesque SemiBold"/>
              </a:rPr>
              <a:t>False Positive Rate: 0.241</a:t>
            </a:r>
            <a:endParaRPr sz="1650">
              <a:solidFill>
                <a:srgbClr val="FFFFFF"/>
              </a:solidFill>
              <a:latin typeface="Darker Grotesque SemiBold"/>
              <a:ea typeface="Darker Grotesque SemiBold"/>
              <a:cs typeface="Darker Grotesque SemiBold"/>
              <a:sym typeface="Darker Grotesque SemiBold"/>
            </a:endParaRPr>
          </a:p>
          <a:p>
            <a:pPr indent="0" lvl="0" marL="0" rtl="0" algn="l">
              <a:spcBef>
                <a:spcPts val="0"/>
              </a:spcBef>
              <a:spcAft>
                <a:spcPts val="0"/>
              </a:spcAft>
              <a:buNone/>
            </a:pPr>
            <a:r>
              <a:rPr lang="en" sz="1650">
                <a:solidFill>
                  <a:srgbClr val="FFFFFF"/>
                </a:solidFill>
                <a:latin typeface="Darker Grotesque SemiBold"/>
                <a:ea typeface="Darker Grotesque SemiBold"/>
                <a:cs typeface="Darker Grotesque SemiBold"/>
                <a:sym typeface="Darker Grotesque SemiBold"/>
              </a:rPr>
              <a:t>False Negative Rate: 0.378</a:t>
            </a:r>
            <a:endParaRPr sz="1200"/>
          </a:p>
        </p:txBody>
      </p:sp>
      <p:sp>
        <p:nvSpPr>
          <p:cNvPr id="450" name="Google Shape;450;p55"/>
          <p:cNvSpPr txBox="1"/>
          <p:nvPr/>
        </p:nvSpPr>
        <p:spPr>
          <a:xfrm>
            <a:off x="4976625" y="736475"/>
            <a:ext cx="3000000" cy="1708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50" u="sng">
                <a:solidFill>
                  <a:srgbClr val="FFFFFF"/>
                </a:solidFill>
                <a:latin typeface="Darker Grotesque SemiBold"/>
                <a:ea typeface="Darker Grotesque SemiBold"/>
                <a:cs typeface="Darker Grotesque SemiBold"/>
                <a:sym typeface="Darker Grotesque SemiBold"/>
              </a:rPr>
              <a:t>TEST </a:t>
            </a:r>
            <a:r>
              <a:rPr lang="en" sz="1650" u="sng">
                <a:solidFill>
                  <a:srgbClr val="FFFFFF"/>
                </a:solidFill>
                <a:latin typeface="Darker Grotesque SemiBold"/>
                <a:ea typeface="Darker Grotesque SemiBold"/>
                <a:cs typeface="Darker Grotesque SemiBold"/>
                <a:sym typeface="Darker Grotesque SemiBold"/>
              </a:rPr>
              <a:t>SET</a:t>
            </a:r>
            <a:endParaRPr sz="1650" u="sng">
              <a:solidFill>
                <a:srgbClr val="FFFFFF"/>
              </a:solidFill>
              <a:latin typeface="Darker Grotesque SemiBold"/>
              <a:ea typeface="Darker Grotesque SemiBold"/>
              <a:cs typeface="Darker Grotesque SemiBold"/>
              <a:sym typeface="Darker Grotesque SemiBold"/>
            </a:endParaRPr>
          </a:p>
          <a:p>
            <a:pPr indent="0" lvl="0" marL="0" rtl="0" algn="l">
              <a:spcBef>
                <a:spcPts val="0"/>
              </a:spcBef>
              <a:spcAft>
                <a:spcPts val="0"/>
              </a:spcAft>
              <a:buNone/>
            </a:pPr>
            <a:r>
              <a:rPr lang="en" sz="1650">
                <a:solidFill>
                  <a:srgbClr val="FFFFFF"/>
                </a:solidFill>
                <a:latin typeface="Darker Grotesque SemiBold"/>
                <a:ea typeface="Darker Grotesque SemiBold"/>
                <a:cs typeface="Darker Grotesque SemiBold"/>
                <a:sym typeface="Darker Grotesque SemiBold"/>
              </a:rPr>
              <a:t>Classification Accuracy: 0.690</a:t>
            </a:r>
            <a:endParaRPr sz="1650">
              <a:solidFill>
                <a:srgbClr val="FFFFFF"/>
              </a:solidFill>
              <a:latin typeface="Darker Grotesque SemiBold"/>
              <a:ea typeface="Darker Grotesque SemiBold"/>
              <a:cs typeface="Darker Grotesque SemiBold"/>
              <a:sym typeface="Darker Grotesque SemiBold"/>
            </a:endParaRPr>
          </a:p>
          <a:p>
            <a:pPr indent="0" lvl="0" marL="0" rtl="0" algn="l">
              <a:spcBef>
                <a:spcPts val="0"/>
              </a:spcBef>
              <a:spcAft>
                <a:spcPts val="0"/>
              </a:spcAft>
              <a:buNone/>
            </a:pPr>
            <a:r>
              <a:rPr lang="en" sz="1650">
                <a:solidFill>
                  <a:srgbClr val="FFFFFF"/>
                </a:solidFill>
                <a:latin typeface="Darker Grotesque SemiBold"/>
                <a:ea typeface="Darker Grotesque SemiBold"/>
                <a:cs typeface="Darker Grotesque SemiBold"/>
                <a:sym typeface="Darker Grotesque SemiBold"/>
              </a:rPr>
              <a:t>True Positive Rate: 0.622</a:t>
            </a:r>
            <a:endParaRPr sz="1650">
              <a:solidFill>
                <a:srgbClr val="FFFFFF"/>
              </a:solidFill>
              <a:latin typeface="Darker Grotesque SemiBold"/>
              <a:ea typeface="Darker Grotesque SemiBold"/>
              <a:cs typeface="Darker Grotesque SemiBold"/>
              <a:sym typeface="Darker Grotesque SemiBold"/>
            </a:endParaRPr>
          </a:p>
          <a:p>
            <a:pPr indent="0" lvl="0" marL="0" rtl="0" algn="l">
              <a:spcBef>
                <a:spcPts val="0"/>
              </a:spcBef>
              <a:spcAft>
                <a:spcPts val="0"/>
              </a:spcAft>
              <a:buNone/>
            </a:pPr>
            <a:r>
              <a:rPr lang="en" sz="1650">
                <a:solidFill>
                  <a:srgbClr val="FFFFFF"/>
                </a:solidFill>
                <a:latin typeface="Darker Grotesque SemiBold"/>
                <a:ea typeface="Darker Grotesque SemiBold"/>
                <a:cs typeface="Darker Grotesque SemiBold"/>
                <a:sym typeface="Darker Grotesque SemiBold"/>
              </a:rPr>
              <a:t>True Negative Rate: 0.758</a:t>
            </a:r>
            <a:endParaRPr sz="1650">
              <a:solidFill>
                <a:srgbClr val="FFFFFF"/>
              </a:solidFill>
              <a:latin typeface="Darker Grotesque SemiBold"/>
              <a:ea typeface="Darker Grotesque SemiBold"/>
              <a:cs typeface="Darker Grotesque SemiBold"/>
              <a:sym typeface="Darker Grotesque SemiBold"/>
            </a:endParaRPr>
          </a:p>
          <a:p>
            <a:pPr indent="0" lvl="0" marL="0" rtl="0" algn="l">
              <a:spcBef>
                <a:spcPts val="0"/>
              </a:spcBef>
              <a:spcAft>
                <a:spcPts val="0"/>
              </a:spcAft>
              <a:buNone/>
            </a:pPr>
            <a:r>
              <a:rPr lang="en" sz="1650">
                <a:solidFill>
                  <a:srgbClr val="FFFFFF"/>
                </a:solidFill>
                <a:latin typeface="Darker Grotesque SemiBold"/>
                <a:ea typeface="Darker Grotesque SemiBold"/>
                <a:cs typeface="Darker Grotesque SemiBold"/>
                <a:sym typeface="Darker Grotesque SemiBold"/>
              </a:rPr>
              <a:t>False Positive Rate: 0.242</a:t>
            </a:r>
            <a:endParaRPr sz="1650">
              <a:solidFill>
                <a:srgbClr val="FFFFFF"/>
              </a:solidFill>
              <a:latin typeface="Darker Grotesque SemiBold"/>
              <a:ea typeface="Darker Grotesque SemiBold"/>
              <a:cs typeface="Darker Grotesque SemiBold"/>
              <a:sym typeface="Darker Grotesque SemiBold"/>
            </a:endParaRPr>
          </a:p>
          <a:p>
            <a:pPr indent="0" lvl="0" marL="0" rtl="0" algn="l">
              <a:spcBef>
                <a:spcPts val="0"/>
              </a:spcBef>
              <a:spcAft>
                <a:spcPts val="0"/>
              </a:spcAft>
              <a:buNone/>
            </a:pPr>
            <a:r>
              <a:rPr lang="en" sz="1650">
                <a:solidFill>
                  <a:srgbClr val="FFFFFF"/>
                </a:solidFill>
                <a:latin typeface="Darker Grotesque SemiBold"/>
                <a:ea typeface="Darker Grotesque SemiBold"/>
                <a:cs typeface="Darker Grotesque SemiBold"/>
                <a:sym typeface="Darker Grotesque SemiBold"/>
              </a:rPr>
              <a:t>False Negative Rate: 0.378</a:t>
            </a:r>
            <a:endParaRPr sz="12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sp>
        <p:nvSpPr>
          <p:cNvPr id="455" name="Google Shape;455;p56"/>
          <p:cNvSpPr txBox="1"/>
          <p:nvPr>
            <p:ph type="title"/>
          </p:nvPr>
        </p:nvSpPr>
        <p:spPr>
          <a:xfrm>
            <a:off x="720000" y="439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en">
                <a:latin typeface="Rajdhani SemiBold"/>
                <a:ea typeface="Rajdhani SemiBold"/>
                <a:cs typeface="Rajdhani SemiBold"/>
                <a:sym typeface="Rajdhani SemiBold"/>
              </a:rPr>
              <a:t>Random Forest</a:t>
            </a:r>
            <a:endParaRPr b="0">
              <a:latin typeface="Rajdhani SemiBold"/>
              <a:ea typeface="Rajdhani SemiBold"/>
              <a:cs typeface="Rajdhani SemiBold"/>
              <a:sym typeface="Rajdhani SemiBold"/>
            </a:endParaRPr>
          </a:p>
        </p:txBody>
      </p:sp>
      <p:cxnSp>
        <p:nvCxnSpPr>
          <p:cNvPr id="456" name="Google Shape;456;p56"/>
          <p:cNvCxnSpPr/>
          <p:nvPr/>
        </p:nvCxnSpPr>
        <p:spPr>
          <a:xfrm>
            <a:off x="1072175" y="3518950"/>
            <a:ext cx="685800" cy="0"/>
          </a:xfrm>
          <a:prstGeom prst="straightConnector1">
            <a:avLst/>
          </a:prstGeom>
          <a:noFill/>
          <a:ln cap="flat" cmpd="sng" w="9525">
            <a:solidFill>
              <a:schemeClr val="dk1"/>
            </a:solidFill>
            <a:prstDash val="solid"/>
            <a:round/>
            <a:headEnd len="med" w="med" type="none"/>
            <a:tailEnd len="med" w="med" type="none"/>
          </a:ln>
        </p:spPr>
      </p:cxnSp>
      <p:sp>
        <p:nvSpPr>
          <p:cNvPr id="457" name="Google Shape;457;p56"/>
          <p:cNvSpPr txBox="1"/>
          <p:nvPr/>
        </p:nvSpPr>
        <p:spPr>
          <a:xfrm>
            <a:off x="566500" y="1268000"/>
            <a:ext cx="3000000" cy="1708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50" u="sng">
                <a:solidFill>
                  <a:srgbClr val="FFFFFF"/>
                </a:solidFill>
                <a:latin typeface="Darker Grotesque SemiBold"/>
                <a:ea typeface="Darker Grotesque SemiBold"/>
                <a:cs typeface="Darker Grotesque SemiBold"/>
                <a:sym typeface="Darker Grotesque SemiBold"/>
              </a:rPr>
              <a:t>TRAIN SET</a:t>
            </a:r>
            <a:endParaRPr sz="1650" u="sng">
              <a:solidFill>
                <a:srgbClr val="FFFFFF"/>
              </a:solidFill>
              <a:latin typeface="Darker Grotesque SemiBold"/>
              <a:ea typeface="Darker Grotesque SemiBold"/>
              <a:cs typeface="Darker Grotesque SemiBold"/>
              <a:sym typeface="Darker Grotesque SemiBold"/>
            </a:endParaRPr>
          </a:p>
          <a:p>
            <a:pPr indent="0" lvl="0" marL="0" rtl="0" algn="l">
              <a:spcBef>
                <a:spcPts val="0"/>
              </a:spcBef>
              <a:spcAft>
                <a:spcPts val="0"/>
              </a:spcAft>
              <a:buNone/>
            </a:pPr>
            <a:r>
              <a:rPr lang="en" sz="1650">
                <a:solidFill>
                  <a:srgbClr val="FFFFFF"/>
                </a:solidFill>
                <a:latin typeface="Darker Grotesque SemiBold"/>
                <a:ea typeface="Darker Grotesque SemiBold"/>
                <a:cs typeface="Darker Grotesque SemiBold"/>
                <a:sym typeface="Darker Grotesque SemiBold"/>
              </a:rPr>
              <a:t>Classification Accuracy: 0.717</a:t>
            </a:r>
            <a:endParaRPr sz="1650">
              <a:solidFill>
                <a:srgbClr val="FFFFFF"/>
              </a:solidFill>
              <a:latin typeface="Darker Grotesque SemiBold"/>
              <a:ea typeface="Darker Grotesque SemiBold"/>
              <a:cs typeface="Darker Grotesque SemiBold"/>
              <a:sym typeface="Darker Grotesque SemiBold"/>
            </a:endParaRPr>
          </a:p>
          <a:p>
            <a:pPr indent="0" lvl="0" marL="0" rtl="0" algn="l">
              <a:spcBef>
                <a:spcPts val="0"/>
              </a:spcBef>
              <a:spcAft>
                <a:spcPts val="0"/>
              </a:spcAft>
              <a:buNone/>
            </a:pPr>
            <a:r>
              <a:rPr lang="en" sz="1650">
                <a:solidFill>
                  <a:srgbClr val="FFFFFF"/>
                </a:solidFill>
                <a:latin typeface="Darker Grotesque SemiBold"/>
                <a:ea typeface="Darker Grotesque SemiBold"/>
                <a:cs typeface="Darker Grotesque SemiBold"/>
                <a:sym typeface="Darker Grotesque SemiBold"/>
              </a:rPr>
              <a:t>True Positive Rate: 0.664</a:t>
            </a:r>
            <a:endParaRPr sz="1650">
              <a:solidFill>
                <a:srgbClr val="FFFFFF"/>
              </a:solidFill>
              <a:latin typeface="Darker Grotesque SemiBold"/>
              <a:ea typeface="Darker Grotesque SemiBold"/>
              <a:cs typeface="Darker Grotesque SemiBold"/>
              <a:sym typeface="Darker Grotesque SemiBold"/>
            </a:endParaRPr>
          </a:p>
          <a:p>
            <a:pPr indent="0" lvl="0" marL="0" rtl="0" algn="l">
              <a:spcBef>
                <a:spcPts val="0"/>
              </a:spcBef>
              <a:spcAft>
                <a:spcPts val="0"/>
              </a:spcAft>
              <a:buNone/>
            </a:pPr>
            <a:r>
              <a:rPr lang="en" sz="1650">
                <a:solidFill>
                  <a:srgbClr val="FFFFFF"/>
                </a:solidFill>
                <a:latin typeface="Darker Grotesque SemiBold"/>
                <a:ea typeface="Darker Grotesque SemiBold"/>
                <a:cs typeface="Darker Grotesque SemiBold"/>
                <a:sym typeface="Darker Grotesque SemiBold"/>
              </a:rPr>
              <a:t>True Negative Rate: 0.770</a:t>
            </a:r>
            <a:endParaRPr sz="1650">
              <a:solidFill>
                <a:srgbClr val="FFFFFF"/>
              </a:solidFill>
              <a:latin typeface="Darker Grotesque SemiBold"/>
              <a:ea typeface="Darker Grotesque SemiBold"/>
              <a:cs typeface="Darker Grotesque SemiBold"/>
              <a:sym typeface="Darker Grotesque SemiBold"/>
            </a:endParaRPr>
          </a:p>
          <a:p>
            <a:pPr indent="0" lvl="0" marL="0" rtl="0" algn="l">
              <a:spcBef>
                <a:spcPts val="0"/>
              </a:spcBef>
              <a:spcAft>
                <a:spcPts val="0"/>
              </a:spcAft>
              <a:buNone/>
            </a:pPr>
            <a:r>
              <a:rPr lang="en" sz="1650">
                <a:solidFill>
                  <a:srgbClr val="FFFFFF"/>
                </a:solidFill>
                <a:latin typeface="Darker Grotesque SemiBold"/>
                <a:ea typeface="Darker Grotesque SemiBold"/>
                <a:cs typeface="Darker Grotesque SemiBold"/>
                <a:sym typeface="Darker Grotesque SemiBold"/>
              </a:rPr>
              <a:t>False Positive Rate: 0.230</a:t>
            </a:r>
            <a:endParaRPr sz="1650">
              <a:solidFill>
                <a:srgbClr val="FFFFFF"/>
              </a:solidFill>
              <a:latin typeface="Darker Grotesque SemiBold"/>
              <a:ea typeface="Darker Grotesque SemiBold"/>
              <a:cs typeface="Darker Grotesque SemiBold"/>
              <a:sym typeface="Darker Grotesque SemiBold"/>
            </a:endParaRPr>
          </a:p>
          <a:p>
            <a:pPr indent="0" lvl="0" marL="0" rtl="0" algn="l">
              <a:spcBef>
                <a:spcPts val="0"/>
              </a:spcBef>
              <a:spcAft>
                <a:spcPts val="0"/>
              </a:spcAft>
              <a:buNone/>
            </a:pPr>
            <a:r>
              <a:rPr lang="en" sz="1650">
                <a:solidFill>
                  <a:srgbClr val="FFFFFF"/>
                </a:solidFill>
                <a:latin typeface="Darker Grotesque SemiBold"/>
                <a:ea typeface="Darker Grotesque SemiBold"/>
                <a:cs typeface="Darker Grotesque SemiBold"/>
                <a:sym typeface="Darker Grotesque SemiBold"/>
              </a:rPr>
              <a:t>False Negative Rate: 0.336</a:t>
            </a:r>
            <a:endParaRPr sz="1200"/>
          </a:p>
        </p:txBody>
      </p:sp>
      <p:sp>
        <p:nvSpPr>
          <p:cNvPr id="458" name="Google Shape;458;p56"/>
          <p:cNvSpPr txBox="1"/>
          <p:nvPr/>
        </p:nvSpPr>
        <p:spPr>
          <a:xfrm>
            <a:off x="4976625" y="1268000"/>
            <a:ext cx="3000000" cy="1708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50" u="sng">
                <a:solidFill>
                  <a:srgbClr val="FFFFFF"/>
                </a:solidFill>
                <a:latin typeface="Darker Grotesque SemiBold"/>
                <a:ea typeface="Darker Grotesque SemiBold"/>
                <a:cs typeface="Darker Grotesque SemiBold"/>
                <a:sym typeface="Darker Grotesque SemiBold"/>
              </a:rPr>
              <a:t>TEST SET</a:t>
            </a:r>
            <a:endParaRPr sz="1650" u="sng">
              <a:solidFill>
                <a:srgbClr val="FFFFFF"/>
              </a:solidFill>
              <a:latin typeface="Darker Grotesque SemiBold"/>
              <a:ea typeface="Darker Grotesque SemiBold"/>
              <a:cs typeface="Darker Grotesque SemiBold"/>
              <a:sym typeface="Darker Grotesque SemiBold"/>
            </a:endParaRPr>
          </a:p>
          <a:p>
            <a:pPr indent="0" lvl="0" marL="0" rtl="0" algn="l">
              <a:spcBef>
                <a:spcPts val="0"/>
              </a:spcBef>
              <a:spcAft>
                <a:spcPts val="0"/>
              </a:spcAft>
              <a:buNone/>
            </a:pPr>
            <a:r>
              <a:rPr lang="en" sz="1650">
                <a:solidFill>
                  <a:srgbClr val="FFFFFF"/>
                </a:solidFill>
                <a:latin typeface="Darker Grotesque SemiBold"/>
                <a:ea typeface="Darker Grotesque SemiBold"/>
                <a:cs typeface="Darker Grotesque SemiBold"/>
                <a:sym typeface="Darker Grotesque SemiBold"/>
              </a:rPr>
              <a:t>Classification Accuracy: 0.717</a:t>
            </a:r>
            <a:endParaRPr sz="1650">
              <a:solidFill>
                <a:srgbClr val="FFFFFF"/>
              </a:solidFill>
              <a:latin typeface="Darker Grotesque SemiBold"/>
              <a:ea typeface="Darker Grotesque SemiBold"/>
              <a:cs typeface="Darker Grotesque SemiBold"/>
              <a:sym typeface="Darker Grotesque SemiBold"/>
            </a:endParaRPr>
          </a:p>
          <a:p>
            <a:pPr indent="0" lvl="0" marL="0" rtl="0" algn="l">
              <a:spcBef>
                <a:spcPts val="0"/>
              </a:spcBef>
              <a:spcAft>
                <a:spcPts val="0"/>
              </a:spcAft>
              <a:buNone/>
            </a:pPr>
            <a:r>
              <a:rPr lang="en" sz="1650">
                <a:solidFill>
                  <a:srgbClr val="FFFFFF"/>
                </a:solidFill>
                <a:latin typeface="Darker Grotesque SemiBold"/>
                <a:ea typeface="Darker Grotesque SemiBold"/>
                <a:cs typeface="Darker Grotesque SemiBold"/>
                <a:sym typeface="Darker Grotesque SemiBold"/>
              </a:rPr>
              <a:t>True Positive Rate: 0.663</a:t>
            </a:r>
            <a:endParaRPr sz="1650">
              <a:solidFill>
                <a:srgbClr val="FFFFFF"/>
              </a:solidFill>
              <a:latin typeface="Darker Grotesque SemiBold"/>
              <a:ea typeface="Darker Grotesque SemiBold"/>
              <a:cs typeface="Darker Grotesque SemiBold"/>
              <a:sym typeface="Darker Grotesque SemiBold"/>
            </a:endParaRPr>
          </a:p>
          <a:p>
            <a:pPr indent="0" lvl="0" marL="0" rtl="0" algn="l">
              <a:spcBef>
                <a:spcPts val="0"/>
              </a:spcBef>
              <a:spcAft>
                <a:spcPts val="0"/>
              </a:spcAft>
              <a:buNone/>
            </a:pPr>
            <a:r>
              <a:rPr lang="en" sz="1650">
                <a:solidFill>
                  <a:srgbClr val="FFFFFF"/>
                </a:solidFill>
                <a:latin typeface="Darker Grotesque SemiBold"/>
                <a:ea typeface="Darker Grotesque SemiBold"/>
                <a:cs typeface="Darker Grotesque SemiBold"/>
                <a:sym typeface="Darker Grotesque SemiBold"/>
              </a:rPr>
              <a:t>True Negative Rate: 0.769</a:t>
            </a:r>
            <a:endParaRPr sz="1650">
              <a:solidFill>
                <a:srgbClr val="FFFFFF"/>
              </a:solidFill>
              <a:latin typeface="Darker Grotesque SemiBold"/>
              <a:ea typeface="Darker Grotesque SemiBold"/>
              <a:cs typeface="Darker Grotesque SemiBold"/>
              <a:sym typeface="Darker Grotesque SemiBold"/>
            </a:endParaRPr>
          </a:p>
          <a:p>
            <a:pPr indent="0" lvl="0" marL="0" rtl="0" algn="l">
              <a:spcBef>
                <a:spcPts val="0"/>
              </a:spcBef>
              <a:spcAft>
                <a:spcPts val="0"/>
              </a:spcAft>
              <a:buNone/>
            </a:pPr>
            <a:r>
              <a:rPr lang="en" sz="1650">
                <a:solidFill>
                  <a:srgbClr val="FFFFFF"/>
                </a:solidFill>
                <a:latin typeface="Darker Grotesque SemiBold"/>
                <a:ea typeface="Darker Grotesque SemiBold"/>
                <a:cs typeface="Darker Grotesque SemiBold"/>
                <a:sym typeface="Darker Grotesque SemiBold"/>
              </a:rPr>
              <a:t>False Positive Rate: 0.231</a:t>
            </a:r>
            <a:endParaRPr sz="1650">
              <a:solidFill>
                <a:srgbClr val="FFFFFF"/>
              </a:solidFill>
              <a:latin typeface="Darker Grotesque SemiBold"/>
              <a:ea typeface="Darker Grotesque SemiBold"/>
              <a:cs typeface="Darker Grotesque SemiBold"/>
              <a:sym typeface="Darker Grotesque SemiBold"/>
            </a:endParaRPr>
          </a:p>
          <a:p>
            <a:pPr indent="0" lvl="0" marL="0" rtl="0" algn="l">
              <a:spcBef>
                <a:spcPts val="0"/>
              </a:spcBef>
              <a:spcAft>
                <a:spcPts val="0"/>
              </a:spcAft>
              <a:buNone/>
            </a:pPr>
            <a:r>
              <a:rPr lang="en" sz="1650">
                <a:solidFill>
                  <a:srgbClr val="FFFFFF"/>
                </a:solidFill>
                <a:latin typeface="Darker Grotesque SemiBold"/>
                <a:ea typeface="Darker Grotesque SemiBold"/>
                <a:cs typeface="Darker Grotesque SemiBold"/>
                <a:sym typeface="Darker Grotesque SemiBold"/>
              </a:rPr>
              <a:t>False Negative Rate: 0.337</a:t>
            </a:r>
            <a:endParaRPr sz="1200"/>
          </a:p>
        </p:txBody>
      </p:sp>
      <p:pic>
        <p:nvPicPr>
          <p:cNvPr id="459" name="Google Shape;459;p56"/>
          <p:cNvPicPr preferRelativeResize="0"/>
          <p:nvPr/>
        </p:nvPicPr>
        <p:blipFill>
          <a:blip r:embed="rId3">
            <a:alphaModFix/>
          </a:blip>
          <a:stretch>
            <a:fillRect/>
          </a:stretch>
        </p:blipFill>
        <p:spPr>
          <a:xfrm>
            <a:off x="4976613" y="2861475"/>
            <a:ext cx="3345625" cy="2195025"/>
          </a:xfrm>
          <a:prstGeom prst="rect">
            <a:avLst/>
          </a:prstGeom>
          <a:noFill/>
          <a:ln>
            <a:noFill/>
          </a:ln>
        </p:spPr>
      </p:pic>
      <p:pic>
        <p:nvPicPr>
          <p:cNvPr id="460" name="Google Shape;460;p56"/>
          <p:cNvPicPr preferRelativeResize="0"/>
          <p:nvPr/>
        </p:nvPicPr>
        <p:blipFill>
          <a:blip r:embed="rId4">
            <a:alphaModFix/>
          </a:blip>
          <a:stretch>
            <a:fillRect/>
          </a:stretch>
        </p:blipFill>
        <p:spPr>
          <a:xfrm>
            <a:off x="566501" y="2854647"/>
            <a:ext cx="3345599" cy="2208678"/>
          </a:xfrm>
          <a:prstGeom prst="rect">
            <a:avLst/>
          </a:prstGeom>
          <a:noFill/>
          <a:ln>
            <a:noFill/>
          </a:ln>
        </p:spPr>
      </p:pic>
      <p:sp>
        <p:nvSpPr>
          <p:cNvPr id="461" name="Google Shape;461;p56"/>
          <p:cNvSpPr txBox="1"/>
          <p:nvPr/>
        </p:nvSpPr>
        <p:spPr>
          <a:xfrm>
            <a:off x="566500" y="575300"/>
            <a:ext cx="8761500" cy="9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50">
                <a:solidFill>
                  <a:srgbClr val="FFFFFF"/>
                </a:solidFill>
                <a:latin typeface="Darker Grotesque SemiBold"/>
                <a:ea typeface="Darker Grotesque SemiBold"/>
                <a:cs typeface="Darker Grotesque SemiBold"/>
                <a:sym typeface="Darker Grotesque SemiBold"/>
              </a:rPr>
              <a:t>Improvements: 1. Classification Accuracy increased from 69% to around 72%</a:t>
            </a:r>
            <a:endParaRPr sz="1650">
              <a:solidFill>
                <a:srgbClr val="FFFFFF"/>
              </a:solidFill>
              <a:latin typeface="Darker Grotesque SemiBold"/>
              <a:ea typeface="Darker Grotesque SemiBold"/>
              <a:cs typeface="Darker Grotesque SemiBold"/>
              <a:sym typeface="Darker Grotesque SemiBold"/>
            </a:endParaRPr>
          </a:p>
          <a:p>
            <a:pPr indent="0" lvl="0" marL="0" rtl="0" algn="l">
              <a:spcBef>
                <a:spcPts val="0"/>
              </a:spcBef>
              <a:spcAft>
                <a:spcPts val="0"/>
              </a:spcAft>
              <a:buNone/>
            </a:pPr>
            <a:r>
              <a:rPr lang="en" sz="1650">
                <a:solidFill>
                  <a:srgbClr val="FFFFFF"/>
                </a:solidFill>
                <a:latin typeface="Darker Grotesque SemiBold"/>
                <a:ea typeface="Darker Grotesque SemiBold"/>
                <a:cs typeface="Darker Grotesque SemiBold"/>
                <a:sym typeface="Darker Grotesque SemiBold"/>
              </a:rPr>
              <a:t>		       2. False negative rates fell from 38% to around 34%</a:t>
            </a:r>
            <a:endParaRPr sz="1650">
              <a:solidFill>
                <a:srgbClr val="FFFFFF"/>
              </a:solidFill>
              <a:latin typeface="Darker Grotesque SemiBold"/>
              <a:ea typeface="Darker Grotesque SemiBold"/>
              <a:cs typeface="Darker Grotesque SemiBold"/>
              <a:sym typeface="Darker Grotesque SemiBold"/>
            </a:endParaRPr>
          </a:p>
          <a:p>
            <a:pPr indent="0" lvl="0" marL="0" rtl="0" algn="l">
              <a:spcBef>
                <a:spcPts val="0"/>
              </a:spcBef>
              <a:spcAft>
                <a:spcPts val="0"/>
              </a:spcAft>
              <a:buNone/>
            </a:pPr>
            <a:r>
              <a:rPr b="1" lang="en" sz="1650">
                <a:solidFill>
                  <a:srgbClr val="FFFFFF"/>
                </a:solidFill>
                <a:latin typeface="Darker Grotesque"/>
                <a:ea typeface="Darker Grotesque"/>
                <a:cs typeface="Darker Grotesque"/>
                <a:sym typeface="Darker Grotesque"/>
              </a:rPr>
              <a:t>			</a:t>
            </a:r>
            <a:endParaRPr b="1" sz="1650">
              <a:solidFill>
                <a:srgbClr val="FFFFFF"/>
              </a:solidFill>
              <a:latin typeface="Darker Grotesque"/>
              <a:ea typeface="Darker Grotesque"/>
              <a:cs typeface="Darker Grotesque"/>
              <a:sym typeface="Darker Grotesque"/>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 name="Shape 465"/>
        <p:cNvGrpSpPr/>
        <p:nvPr/>
      </p:nvGrpSpPr>
      <p:grpSpPr>
        <a:xfrm>
          <a:off x="0" y="0"/>
          <a:ext cx="0" cy="0"/>
          <a:chOff x="0" y="0"/>
          <a:chExt cx="0" cy="0"/>
        </a:xfrm>
      </p:grpSpPr>
      <p:sp>
        <p:nvSpPr>
          <p:cNvPr id="466" name="Google Shape;466;p57"/>
          <p:cNvSpPr txBox="1"/>
          <p:nvPr>
            <p:ph type="title"/>
          </p:nvPr>
        </p:nvSpPr>
        <p:spPr>
          <a:xfrm>
            <a:off x="720000" y="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en">
                <a:latin typeface="Rajdhani SemiBold"/>
                <a:ea typeface="Rajdhani SemiBold"/>
                <a:cs typeface="Rajdhani SemiBold"/>
                <a:sym typeface="Rajdhani SemiBold"/>
              </a:rPr>
              <a:t>Grid Search (Cross Validation)</a:t>
            </a:r>
            <a:endParaRPr b="0">
              <a:latin typeface="Rajdhani SemiBold"/>
              <a:ea typeface="Rajdhani SemiBold"/>
              <a:cs typeface="Rajdhani SemiBold"/>
              <a:sym typeface="Rajdhani SemiBold"/>
            </a:endParaRPr>
          </a:p>
        </p:txBody>
      </p:sp>
      <p:grpSp>
        <p:nvGrpSpPr>
          <p:cNvPr id="467" name="Google Shape;467;p57"/>
          <p:cNvGrpSpPr/>
          <p:nvPr/>
        </p:nvGrpSpPr>
        <p:grpSpPr>
          <a:xfrm>
            <a:off x="289500" y="572700"/>
            <a:ext cx="9038500" cy="4510775"/>
            <a:chOff x="289500" y="572700"/>
            <a:chExt cx="9038500" cy="4510775"/>
          </a:xfrm>
        </p:grpSpPr>
        <p:sp>
          <p:nvSpPr>
            <p:cNvPr id="468" name="Google Shape;468;p57"/>
            <p:cNvSpPr txBox="1"/>
            <p:nvPr/>
          </p:nvSpPr>
          <p:spPr>
            <a:xfrm>
              <a:off x="289500" y="889025"/>
              <a:ext cx="8134500" cy="46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850">
                <a:solidFill>
                  <a:srgbClr val="FFFFFF"/>
                </a:solidFill>
                <a:latin typeface="Darker Grotesque SemiBold"/>
                <a:ea typeface="Darker Grotesque SemiBold"/>
                <a:cs typeface="Darker Grotesque SemiBold"/>
                <a:sym typeface="Darker Grotesque SemiBold"/>
              </a:endParaRPr>
            </a:p>
          </p:txBody>
        </p:sp>
        <p:cxnSp>
          <p:nvCxnSpPr>
            <p:cNvPr id="469" name="Google Shape;469;p57"/>
            <p:cNvCxnSpPr/>
            <p:nvPr/>
          </p:nvCxnSpPr>
          <p:spPr>
            <a:xfrm>
              <a:off x="1072175" y="3518950"/>
              <a:ext cx="685800" cy="0"/>
            </a:xfrm>
            <a:prstGeom prst="straightConnector1">
              <a:avLst/>
            </a:prstGeom>
            <a:noFill/>
            <a:ln cap="flat" cmpd="sng" w="9525">
              <a:solidFill>
                <a:schemeClr val="dk1"/>
              </a:solidFill>
              <a:prstDash val="solid"/>
              <a:round/>
              <a:headEnd len="med" w="med" type="none"/>
              <a:tailEnd len="med" w="med" type="none"/>
            </a:ln>
          </p:spPr>
        </p:cxnSp>
        <p:sp>
          <p:nvSpPr>
            <p:cNvPr id="470" name="Google Shape;470;p57"/>
            <p:cNvSpPr txBox="1"/>
            <p:nvPr/>
          </p:nvSpPr>
          <p:spPr>
            <a:xfrm>
              <a:off x="566500" y="1268000"/>
              <a:ext cx="3000000" cy="1708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50" u="sng">
                  <a:solidFill>
                    <a:srgbClr val="FFFFFF"/>
                  </a:solidFill>
                  <a:latin typeface="Darker Grotesque SemiBold"/>
                  <a:ea typeface="Darker Grotesque SemiBold"/>
                  <a:cs typeface="Darker Grotesque SemiBold"/>
                  <a:sym typeface="Darker Grotesque SemiBold"/>
                </a:rPr>
                <a:t>TRAIN SET</a:t>
              </a:r>
              <a:endParaRPr sz="1650" u="sng">
                <a:solidFill>
                  <a:srgbClr val="FFFFFF"/>
                </a:solidFill>
                <a:latin typeface="Darker Grotesque SemiBold"/>
                <a:ea typeface="Darker Grotesque SemiBold"/>
                <a:cs typeface="Darker Grotesque SemiBold"/>
                <a:sym typeface="Darker Grotesque SemiBold"/>
              </a:endParaRPr>
            </a:p>
            <a:p>
              <a:pPr indent="0" lvl="0" marL="0" rtl="0" algn="l">
                <a:spcBef>
                  <a:spcPts val="0"/>
                </a:spcBef>
                <a:spcAft>
                  <a:spcPts val="0"/>
                </a:spcAft>
                <a:buNone/>
              </a:pPr>
              <a:r>
                <a:rPr lang="en" sz="1650">
                  <a:solidFill>
                    <a:srgbClr val="FFFFFF"/>
                  </a:solidFill>
                  <a:latin typeface="Darker Grotesque SemiBold"/>
                  <a:ea typeface="Darker Grotesque SemiBold"/>
                  <a:cs typeface="Darker Grotesque SemiBold"/>
                  <a:sym typeface="Darker Grotesque SemiBold"/>
                </a:rPr>
                <a:t>Classification Accuracy: 0.760</a:t>
              </a:r>
              <a:endParaRPr sz="1650">
                <a:solidFill>
                  <a:srgbClr val="FFFFFF"/>
                </a:solidFill>
                <a:latin typeface="Darker Grotesque SemiBold"/>
                <a:ea typeface="Darker Grotesque SemiBold"/>
                <a:cs typeface="Darker Grotesque SemiBold"/>
                <a:sym typeface="Darker Grotesque SemiBold"/>
              </a:endParaRPr>
            </a:p>
            <a:p>
              <a:pPr indent="0" lvl="0" marL="0" rtl="0" algn="l">
                <a:spcBef>
                  <a:spcPts val="0"/>
                </a:spcBef>
                <a:spcAft>
                  <a:spcPts val="0"/>
                </a:spcAft>
                <a:buNone/>
              </a:pPr>
              <a:r>
                <a:rPr lang="en" sz="1650">
                  <a:solidFill>
                    <a:srgbClr val="FFFFFF"/>
                  </a:solidFill>
                  <a:latin typeface="Darker Grotesque SemiBold"/>
                  <a:ea typeface="Darker Grotesque SemiBold"/>
                  <a:cs typeface="Darker Grotesque SemiBold"/>
                  <a:sym typeface="Darker Grotesque SemiBold"/>
                </a:rPr>
                <a:t>True Positive Rate: 0.759</a:t>
              </a:r>
              <a:endParaRPr sz="1650">
                <a:solidFill>
                  <a:srgbClr val="FFFFFF"/>
                </a:solidFill>
                <a:latin typeface="Darker Grotesque SemiBold"/>
                <a:ea typeface="Darker Grotesque SemiBold"/>
                <a:cs typeface="Darker Grotesque SemiBold"/>
                <a:sym typeface="Darker Grotesque SemiBold"/>
              </a:endParaRPr>
            </a:p>
            <a:p>
              <a:pPr indent="0" lvl="0" marL="0" rtl="0" algn="l">
                <a:spcBef>
                  <a:spcPts val="0"/>
                </a:spcBef>
                <a:spcAft>
                  <a:spcPts val="0"/>
                </a:spcAft>
                <a:buNone/>
              </a:pPr>
              <a:r>
                <a:rPr lang="en" sz="1650">
                  <a:solidFill>
                    <a:srgbClr val="FFFFFF"/>
                  </a:solidFill>
                  <a:latin typeface="Darker Grotesque SemiBold"/>
                  <a:ea typeface="Darker Grotesque SemiBold"/>
                  <a:cs typeface="Darker Grotesque SemiBold"/>
                  <a:sym typeface="Darker Grotesque SemiBold"/>
                </a:rPr>
                <a:t>True Negative Rate: 0.761</a:t>
              </a:r>
              <a:endParaRPr sz="1650">
                <a:solidFill>
                  <a:srgbClr val="FFFFFF"/>
                </a:solidFill>
                <a:latin typeface="Darker Grotesque SemiBold"/>
                <a:ea typeface="Darker Grotesque SemiBold"/>
                <a:cs typeface="Darker Grotesque SemiBold"/>
                <a:sym typeface="Darker Grotesque SemiBold"/>
              </a:endParaRPr>
            </a:p>
            <a:p>
              <a:pPr indent="0" lvl="0" marL="0" rtl="0" algn="l">
                <a:spcBef>
                  <a:spcPts val="0"/>
                </a:spcBef>
                <a:spcAft>
                  <a:spcPts val="0"/>
                </a:spcAft>
                <a:buNone/>
              </a:pPr>
              <a:r>
                <a:rPr lang="en" sz="1650">
                  <a:solidFill>
                    <a:srgbClr val="FFFFFF"/>
                  </a:solidFill>
                  <a:latin typeface="Darker Grotesque SemiBold"/>
                  <a:ea typeface="Darker Grotesque SemiBold"/>
                  <a:cs typeface="Darker Grotesque SemiBold"/>
                  <a:sym typeface="Darker Grotesque SemiBold"/>
                </a:rPr>
                <a:t>False Positive Rate: 0.239</a:t>
              </a:r>
              <a:endParaRPr sz="1650">
                <a:solidFill>
                  <a:srgbClr val="FFFFFF"/>
                </a:solidFill>
                <a:latin typeface="Darker Grotesque SemiBold"/>
                <a:ea typeface="Darker Grotesque SemiBold"/>
                <a:cs typeface="Darker Grotesque SemiBold"/>
                <a:sym typeface="Darker Grotesque SemiBold"/>
              </a:endParaRPr>
            </a:p>
            <a:p>
              <a:pPr indent="0" lvl="0" marL="0" rtl="0" algn="l">
                <a:spcBef>
                  <a:spcPts val="0"/>
                </a:spcBef>
                <a:spcAft>
                  <a:spcPts val="0"/>
                </a:spcAft>
                <a:buNone/>
              </a:pPr>
              <a:r>
                <a:rPr lang="en" sz="1650">
                  <a:solidFill>
                    <a:srgbClr val="FFFFFF"/>
                  </a:solidFill>
                  <a:latin typeface="Darker Grotesque SemiBold"/>
                  <a:ea typeface="Darker Grotesque SemiBold"/>
                  <a:cs typeface="Darker Grotesque SemiBold"/>
                  <a:sym typeface="Darker Grotesque SemiBold"/>
                </a:rPr>
                <a:t>False Negative Rate: 0.241</a:t>
              </a:r>
              <a:endParaRPr sz="1200"/>
            </a:p>
          </p:txBody>
        </p:sp>
        <p:sp>
          <p:nvSpPr>
            <p:cNvPr id="471" name="Google Shape;471;p57"/>
            <p:cNvSpPr txBox="1"/>
            <p:nvPr/>
          </p:nvSpPr>
          <p:spPr>
            <a:xfrm>
              <a:off x="4976625" y="1268000"/>
              <a:ext cx="3000000" cy="1708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50" u="sng">
                  <a:solidFill>
                    <a:srgbClr val="FFFFFF"/>
                  </a:solidFill>
                  <a:latin typeface="Darker Grotesque SemiBold"/>
                  <a:ea typeface="Darker Grotesque SemiBold"/>
                  <a:cs typeface="Darker Grotesque SemiBold"/>
                  <a:sym typeface="Darker Grotesque SemiBold"/>
                </a:rPr>
                <a:t>TEST SET</a:t>
              </a:r>
              <a:endParaRPr sz="1650" u="sng">
                <a:solidFill>
                  <a:srgbClr val="FFFFFF"/>
                </a:solidFill>
                <a:latin typeface="Darker Grotesque SemiBold"/>
                <a:ea typeface="Darker Grotesque SemiBold"/>
                <a:cs typeface="Darker Grotesque SemiBold"/>
                <a:sym typeface="Darker Grotesque SemiBold"/>
              </a:endParaRPr>
            </a:p>
            <a:p>
              <a:pPr indent="0" lvl="0" marL="0" rtl="0" algn="l">
                <a:spcBef>
                  <a:spcPts val="0"/>
                </a:spcBef>
                <a:spcAft>
                  <a:spcPts val="0"/>
                </a:spcAft>
                <a:buNone/>
              </a:pPr>
              <a:r>
                <a:rPr lang="en" sz="1650">
                  <a:solidFill>
                    <a:srgbClr val="FFFFFF"/>
                  </a:solidFill>
                  <a:latin typeface="Darker Grotesque SemiBold"/>
                  <a:ea typeface="Darker Grotesque SemiBold"/>
                  <a:cs typeface="Darker Grotesque SemiBold"/>
                  <a:sym typeface="Darker Grotesque SemiBold"/>
                </a:rPr>
                <a:t>Classification Accuracy: 0.759</a:t>
              </a:r>
              <a:endParaRPr sz="1650">
                <a:solidFill>
                  <a:srgbClr val="FFFFFF"/>
                </a:solidFill>
                <a:latin typeface="Darker Grotesque SemiBold"/>
                <a:ea typeface="Darker Grotesque SemiBold"/>
                <a:cs typeface="Darker Grotesque SemiBold"/>
                <a:sym typeface="Darker Grotesque SemiBold"/>
              </a:endParaRPr>
            </a:p>
            <a:p>
              <a:pPr indent="0" lvl="0" marL="0" rtl="0" algn="l">
                <a:spcBef>
                  <a:spcPts val="0"/>
                </a:spcBef>
                <a:spcAft>
                  <a:spcPts val="0"/>
                </a:spcAft>
                <a:buNone/>
              </a:pPr>
              <a:r>
                <a:rPr lang="en" sz="1650">
                  <a:solidFill>
                    <a:srgbClr val="FFFFFF"/>
                  </a:solidFill>
                  <a:latin typeface="Darker Grotesque SemiBold"/>
                  <a:ea typeface="Darker Grotesque SemiBold"/>
                  <a:cs typeface="Darker Grotesque SemiBold"/>
                  <a:sym typeface="Darker Grotesque SemiBold"/>
                </a:rPr>
                <a:t>True Positive Rate: 0.759</a:t>
              </a:r>
              <a:endParaRPr sz="1650">
                <a:solidFill>
                  <a:srgbClr val="FFFFFF"/>
                </a:solidFill>
                <a:latin typeface="Darker Grotesque SemiBold"/>
                <a:ea typeface="Darker Grotesque SemiBold"/>
                <a:cs typeface="Darker Grotesque SemiBold"/>
                <a:sym typeface="Darker Grotesque SemiBold"/>
              </a:endParaRPr>
            </a:p>
            <a:p>
              <a:pPr indent="0" lvl="0" marL="0" rtl="0" algn="l">
                <a:spcBef>
                  <a:spcPts val="0"/>
                </a:spcBef>
                <a:spcAft>
                  <a:spcPts val="0"/>
                </a:spcAft>
                <a:buNone/>
              </a:pPr>
              <a:r>
                <a:rPr lang="en" sz="1650">
                  <a:solidFill>
                    <a:srgbClr val="FFFFFF"/>
                  </a:solidFill>
                  <a:latin typeface="Darker Grotesque SemiBold"/>
                  <a:ea typeface="Darker Grotesque SemiBold"/>
                  <a:cs typeface="Darker Grotesque SemiBold"/>
                  <a:sym typeface="Darker Grotesque SemiBold"/>
                </a:rPr>
                <a:t>True Negative Rate: 0.760</a:t>
              </a:r>
              <a:endParaRPr sz="1650">
                <a:solidFill>
                  <a:srgbClr val="FFFFFF"/>
                </a:solidFill>
                <a:latin typeface="Darker Grotesque SemiBold"/>
                <a:ea typeface="Darker Grotesque SemiBold"/>
                <a:cs typeface="Darker Grotesque SemiBold"/>
                <a:sym typeface="Darker Grotesque SemiBold"/>
              </a:endParaRPr>
            </a:p>
            <a:p>
              <a:pPr indent="0" lvl="0" marL="0" rtl="0" algn="l">
                <a:spcBef>
                  <a:spcPts val="0"/>
                </a:spcBef>
                <a:spcAft>
                  <a:spcPts val="0"/>
                </a:spcAft>
                <a:buNone/>
              </a:pPr>
              <a:r>
                <a:rPr lang="en" sz="1650">
                  <a:solidFill>
                    <a:srgbClr val="FFFFFF"/>
                  </a:solidFill>
                  <a:latin typeface="Darker Grotesque SemiBold"/>
                  <a:ea typeface="Darker Grotesque SemiBold"/>
                  <a:cs typeface="Darker Grotesque SemiBold"/>
                  <a:sym typeface="Darker Grotesque SemiBold"/>
                </a:rPr>
                <a:t>False Positive Rate: 0.241</a:t>
              </a:r>
              <a:endParaRPr sz="1650">
                <a:solidFill>
                  <a:srgbClr val="FFFFFF"/>
                </a:solidFill>
                <a:latin typeface="Darker Grotesque SemiBold"/>
                <a:ea typeface="Darker Grotesque SemiBold"/>
                <a:cs typeface="Darker Grotesque SemiBold"/>
                <a:sym typeface="Darker Grotesque SemiBold"/>
              </a:endParaRPr>
            </a:p>
            <a:p>
              <a:pPr indent="0" lvl="0" marL="0" rtl="0" algn="l">
                <a:spcBef>
                  <a:spcPts val="0"/>
                </a:spcBef>
                <a:spcAft>
                  <a:spcPts val="0"/>
                </a:spcAft>
                <a:buNone/>
              </a:pPr>
              <a:r>
                <a:rPr lang="en" sz="1650">
                  <a:solidFill>
                    <a:srgbClr val="FFFFFF"/>
                  </a:solidFill>
                  <a:latin typeface="Darker Grotesque SemiBold"/>
                  <a:ea typeface="Darker Grotesque SemiBold"/>
                  <a:cs typeface="Darker Grotesque SemiBold"/>
                  <a:sym typeface="Darker Grotesque SemiBold"/>
                </a:rPr>
                <a:t>False Negative Rate: 0.241</a:t>
              </a:r>
              <a:endParaRPr sz="1200"/>
            </a:p>
          </p:txBody>
        </p:sp>
        <p:pic>
          <p:nvPicPr>
            <p:cNvPr id="472" name="Google Shape;472;p57"/>
            <p:cNvPicPr preferRelativeResize="0"/>
            <p:nvPr/>
          </p:nvPicPr>
          <p:blipFill rotWithShape="1">
            <a:blip r:embed="rId3">
              <a:alphaModFix/>
            </a:blip>
            <a:srcRect b="2670" l="3767" r="10806" t="46936"/>
            <a:stretch/>
          </p:blipFill>
          <p:spPr>
            <a:xfrm>
              <a:off x="358538" y="2976500"/>
              <a:ext cx="3415925" cy="2106975"/>
            </a:xfrm>
            <a:prstGeom prst="rect">
              <a:avLst/>
            </a:prstGeom>
            <a:noFill/>
            <a:ln>
              <a:noFill/>
            </a:ln>
          </p:spPr>
        </p:pic>
        <p:pic>
          <p:nvPicPr>
            <p:cNvPr id="473" name="Google Shape;473;p57"/>
            <p:cNvPicPr preferRelativeResize="0"/>
            <p:nvPr/>
          </p:nvPicPr>
          <p:blipFill rotWithShape="1">
            <a:blip r:embed="rId4">
              <a:alphaModFix/>
            </a:blip>
            <a:srcRect b="1346" l="2107" r="8980" t="47450"/>
            <a:stretch/>
          </p:blipFill>
          <p:spPr>
            <a:xfrm>
              <a:off x="4803650" y="2976500"/>
              <a:ext cx="3345950" cy="2106975"/>
            </a:xfrm>
            <a:prstGeom prst="rect">
              <a:avLst/>
            </a:prstGeom>
            <a:noFill/>
            <a:ln>
              <a:noFill/>
            </a:ln>
          </p:spPr>
        </p:pic>
        <p:sp>
          <p:nvSpPr>
            <p:cNvPr id="474" name="Google Shape;474;p57"/>
            <p:cNvSpPr txBox="1"/>
            <p:nvPr/>
          </p:nvSpPr>
          <p:spPr>
            <a:xfrm>
              <a:off x="566500" y="572700"/>
              <a:ext cx="8761500" cy="9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50">
                  <a:solidFill>
                    <a:srgbClr val="FFFFFF"/>
                  </a:solidFill>
                  <a:latin typeface="Darker Grotesque SemiBold"/>
                  <a:ea typeface="Darker Grotesque SemiBold"/>
                  <a:cs typeface="Darker Grotesque SemiBold"/>
                  <a:sym typeface="Darker Grotesque SemiBold"/>
                </a:rPr>
                <a:t>Improvements: 1. Classification Accuracy increased from 72% to around 76%</a:t>
              </a:r>
              <a:endParaRPr sz="1650">
                <a:solidFill>
                  <a:srgbClr val="FFFFFF"/>
                </a:solidFill>
                <a:latin typeface="Darker Grotesque SemiBold"/>
                <a:ea typeface="Darker Grotesque SemiBold"/>
                <a:cs typeface="Darker Grotesque SemiBold"/>
                <a:sym typeface="Darker Grotesque SemiBold"/>
              </a:endParaRPr>
            </a:p>
            <a:p>
              <a:pPr indent="0" lvl="0" marL="0" rtl="0" algn="l">
                <a:spcBef>
                  <a:spcPts val="0"/>
                </a:spcBef>
                <a:spcAft>
                  <a:spcPts val="0"/>
                </a:spcAft>
                <a:buNone/>
              </a:pPr>
              <a:r>
                <a:rPr lang="en" sz="1650">
                  <a:solidFill>
                    <a:srgbClr val="FFFFFF"/>
                  </a:solidFill>
                  <a:latin typeface="Darker Grotesque SemiBold"/>
                  <a:ea typeface="Darker Grotesque SemiBold"/>
                  <a:cs typeface="Darker Grotesque SemiBold"/>
                  <a:sym typeface="Darker Grotesque SemiBold"/>
                </a:rPr>
                <a:t>		       2. False negative rates fell from 34% to around 24%</a:t>
              </a:r>
              <a:endParaRPr sz="1650">
                <a:solidFill>
                  <a:srgbClr val="FFFFFF"/>
                </a:solidFill>
                <a:latin typeface="Darker Grotesque SemiBold"/>
                <a:ea typeface="Darker Grotesque SemiBold"/>
                <a:cs typeface="Darker Grotesque SemiBold"/>
                <a:sym typeface="Darker Grotesque SemiBold"/>
              </a:endParaRPr>
            </a:p>
            <a:p>
              <a:pPr indent="0" lvl="0" marL="0" rtl="0" algn="l">
                <a:spcBef>
                  <a:spcPts val="0"/>
                </a:spcBef>
                <a:spcAft>
                  <a:spcPts val="0"/>
                </a:spcAft>
                <a:buNone/>
              </a:pPr>
              <a:r>
                <a:rPr b="1" lang="en" sz="1650">
                  <a:solidFill>
                    <a:srgbClr val="FFFFFF"/>
                  </a:solidFill>
                  <a:latin typeface="Darker Grotesque"/>
                  <a:ea typeface="Darker Grotesque"/>
                  <a:cs typeface="Darker Grotesque"/>
                  <a:sym typeface="Darker Grotesque"/>
                </a:rPr>
                <a:t>			</a:t>
              </a:r>
              <a:endParaRPr b="1" sz="1650">
                <a:solidFill>
                  <a:srgbClr val="FFFFFF"/>
                </a:solidFill>
                <a:latin typeface="Darker Grotesque"/>
                <a:ea typeface="Darker Grotesque"/>
                <a:cs typeface="Darker Grotesque"/>
                <a:sym typeface="Darker Grotesque"/>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7"/>
                                        </p:tgtEl>
                                        <p:attrNameLst>
                                          <p:attrName>style.visibility</p:attrName>
                                        </p:attrNameLst>
                                      </p:cBhvr>
                                      <p:to>
                                        <p:strVal val="visible"/>
                                      </p:to>
                                    </p:set>
                                    <p:animEffect filter="fade" transition="in">
                                      <p:cBhvr>
                                        <p:cTn dur="1000"/>
                                        <p:tgtEl>
                                          <p:spTgt spid="46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31"/>
          <p:cNvSpPr txBox="1"/>
          <p:nvPr>
            <p:ph idx="1" type="subTitle"/>
          </p:nvPr>
        </p:nvSpPr>
        <p:spPr>
          <a:xfrm>
            <a:off x="4176800" y="3172875"/>
            <a:ext cx="4196700" cy="9729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sz="3000">
                <a:latin typeface="Darker Grotesque SemiBold"/>
                <a:ea typeface="Darker Grotesque SemiBold"/>
                <a:cs typeface="Darker Grotesque SemiBold"/>
                <a:sym typeface="Darker Grotesque SemiBold"/>
              </a:rPr>
              <a:t>Why Heart Disease?</a:t>
            </a:r>
            <a:endParaRPr sz="3000">
              <a:latin typeface="Darker Grotesque SemiBold"/>
              <a:ea typeface="Darker Grotesque SemiBold"/>
              <a:cs typeface="Darker Grotesque SemiBold"/>
              <a:sym typeface="Darker Grotesque SemiBold"/>
            </a:endParaRPr>
          </a:p>
          <a:p>
            <a:pPr indent="0" lvl="0" marL="0" rtl="0" algn="r">
              <a:spcBef>
                <a:spcPts val="0"/>
              </a:spcBef>
              <a:spcAft>
                <a:spcPts val="0"/>
              </a:spcAft>
              <a:buNone/>
            </a:pPr>
            <a:r>
              <a:t/>
            </a:r>
            <a:endParaRPr/>
          </a:p>
        </p:txBody>
      </p:sp>
      <p:sp>
        <p:nvSpPr>
          <p:cNvPr id="172" name="Google Shape;172;p31"/>
          <p:cNvSpPr txBox="1"/>
          <p:nvPr>
            <p:ph type="title"/>
          </p:nvPr>
        </p:nvSpPr>
        <p:spPr>
          <a:xfrm>
            <a:off x="2937501" y="133275"/>
            <a:ext cx="5436000" cy="3039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b="0" lang="en" sz="6000">
                <a:latin typeface="Rajdhani SemiBold"/>
                <a:ea typeface="Rajdhani SemiBold"/>
                <a:cs typeface="Rajdhani SemiBold"/>
                <a:sym typeface="Rajdhani SemiBold"/>
              </a:rPr>
              <a:t>Practical Motivation</a:t>
            </a:r>
            <a:endParaRPr b="0">
              <a:latin typeface="Rajdhani SemiBold"/>
              <a:ea typeface="Rajdhani SemiBold"/>
              <a:cs typeface="Rajdhani SemiBold"/>
              <a:sym typeface="Rajdhani SemiBold"/>
            </a:endParaRPr>
          </a:p>
        </p:txBody>
      </p:sp>
      <p:pic>
        <p:nvPicPr>
          <p:cNvPr id="173" name="Google Shape;173;p31"/>
          <p:cNvPicPr preferRelativeResize="0"/>
          <p:nvPr/>
        </p:nvPicPr>
        <p:blipFill>
          <a:blip r:embed="rId3">
            <a:alphaModFix/>
          </a:blip>
          <a:stretch>
            <a:fillRect/>
          </a:stretch>
        </p:blipFill>
        <p:spPr>
          <a:xfrm>
            <a:off x="510675" y="1117300"/>
            <a:ext cx="3490676" cy="29089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 name="Shape 478"/>
        <p:cNvGrpSpPr/>
        <p:nvPr/>
      </p:nvGrpSpPr>
      <p:grpSpPr>
        <a:xfrm>
          <a:off x="0" y="0"/>
          <a:ext cx="0" cy="0"/>
          <a:chOff x="0" y="0"/>
          <a:chExt cx="0" cy="0"/>
        </a:xfrm>
      </p:grpSpPr>
      <p:sp>
        <p:nvSpPr>
          <p:cNvPr id="479" name="Google Shape;479;p58"/>
          <p:cNvSpPr txBox="1"/>
          <p:nvPr>
            <p:ph idx="4294967295" type="subTitle"/>
          </p:nvPr>
        </p:nvSpPr>
        <p:spPr>
          <a:xfrm>
            <a:off x="3833750" y="1721100"/>
            <a:ext cx="4663500" cy="22743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lang="en" sz="6000">
                <a:latin typeface="Rajdhani SemiBold"/>
                <a:ea typeface="Rajdhani SemiBold"/>
                <a:cs typeface="Rajdhani SemiBold"/>
                <a:sym typeface="Rajdhani SemiBold"/>
              </a:rPr>
              <a:t>Downsampled Dataframe</a:t>
            </a:r>
            <a:endParaRPr sz="6000">
              <a:latin typeface="Rajdhani SemiBold"/>
              <a:ea typeface="Rajdhani SemiBold"/>
              <a:cs typeface="Rajdhani SemiBold"/>
              <a:sym typeface="Rajdhani SemiBold"/>
            </a:endParaRPr>
          </a:p>
        </p:txBody>
      </p:sp>
      <p:sp>
        <p:nvSpPr>
          <p:cNvPr id="480" name="Google Shape;480;p58"/>
          <p:cNvSpPr txBox="1"/>
          <p:nvPr>
            <p:ph idx="4294967295" type="title"/>
          </p:nvPr>
        </p:nvSpPr>
        <p:spPr>
          <a:xfrm>
            <a:off x="3246951" y="493175"/>
            <a:ext cx="5250300" cy="22743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b="0" lang="en" sz="3200">
                <a:latin typeface="Rajdhani SemiBold"/>
                <a:ea typeface="Rajdhani SemiBold"/>
                <a:cs typeface="Rajdhani SemiBold"/>
                <a:sym typeface="Rajdhani SemiBold"/>
              </a:rPr>
              <a:t>Machine Learning</a:t>
            </a:r>
            <a:endParaRPr b="0" sz="3200">
              <a:latin typeface="Rajdhani SemiBold"/>
              <a:ea typeface="Rajdhani SemiBold"/>
              <a:cs typeface="Rajdhani SemiBold"/>
              <a:sym typeface="Rajdhani SemiBol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4" name="Shape 484"/>
        <p:cNvGrpSpPr/>
        <p:nvPr/>
      </p:nvGrpSpPr>
      <p:grpSpPr>
        <a:xfrm>
          <a:off x="0" y="0"/>
          <a:ext cx="0" cy="0"/>
          <a:chOff x="0" y="0"/>
          <a:chExt cx="0" cy="0"/>
        </a:xfrm>
      </p:grpSpPr>
      <p:cxnSp>
        <p:nvCxnSpPr>
          <p:cNvPr id="485" name="Google Shape;485;p59"/>
          <p:cNvCxnSpPr/>
          <p:nvPr/>
        </p:nvCxnSpPr>
        <p:spPr>
          <a:xfrm>
            <a:off x="1072175" y="3518950"/>
            <a:ext cx="685800" cy="0"/>
          </a:xfrm>
          <a:prstGeom prst="straightConnector1">
            <a:avLst/>
          </a:prstGeom>
          <a:noFill/>
          <a:ln cap="flat" cmpd="sng" w="9525">
            <a:solidFill>
              <a:schemeClr val="dk1"/>
            </a:solidFill>
            <a:prstDash val="solid"/>
            <a:round/>
            <a:headEnd len="med" w="med" type="none"/>
            <a:tailEnd len="med" w="med" type="none"/>
          </a:ln>
        </p:spPr>
      </p:cxnSp>
      <p:sp>
        <p:nvSpPr>
          <p:cNvPr id="486" name="Google Shape;486;p59"/>
          <p:cNvSpPr txBox="1"/>
          <p:nvPr>
            <p:ph idx="4294967295" type="title"/>
          </p:nvPr>
        </p:nvSpPr>
        <p:spPr>
          <a:xfrm>
            <a:off x="450225" y="0"/>
            <a:ext cx="8213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en">
                <a:latin typeface="Rajdhani SemiBold"/>
                <a:ea typeface="Rajdhani SemiBold"/>
                <a:cs typeface="Rajdhani SemiBold"/>
                <a:sym typeface="Rajdhani SemiBold"/>
              </a:rPr>
              <a:t>Grid Search (Cross Validation) for downsampled data</a:t>
            </a:r>
            <a:endParaRPr b="0">
              <a:latin typeface="Rajdhani SemiBold"/>
              <a:ea typeface="Rajdhani SemiBold"/>
              <a:cs typeface="Rajdhani SemiBold"/>
              <a:sym typeface="Rajdhani SemiBold"/>
            </a:endParaRPr>
          </a:p>
        </p:txBody>
      </p:sp>
      <p:sp>
        <p:nvSpPr>
          <p:cNvPr id="487" name="Google Shape;487;p59"/>
          <p:cNvSpPr txBox="1"/>
          <p:nvPr/>
        </p:nvSpPr>
        <p:spPr>
          <a:xfrm>
            <a:off x="851713" y="874813"/>
            <a:ext cx="3000000" cy="1708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50" u="sng">
                <a:solidFill>
                  <a:srgbClr val="FFFFFF"/>
                </a:solidFill>
                <a:latin typeface="Darker Grotesque SemiBold"/>
                <a:ea typeface="Darker Grotesque SemiBold"/>
                <a:cs typeface="Darker Grotesque SemiBold"/>
                <a:sym typeface="Darker Grotesque SemiBold"/>
              </a:rPr>
              <a:t>TRAIN SET</a:t>
            </a:r>
            <a:endParaRPr sz="1650" u="sng">
              <a:solidFill>
                <a:srgbClr val="FFFFFF"/>
              </a:solidFill>
              <a:latin typeface="Darker Grotesque SemiBold"/>
              <a:ea typeface="Darker Grotesque SemiBold"/>
              <a:cs typeface="Darker Grotesque SemiBold"/>
              <a:sym typeface="Darker Grotesque SemiBold"/>
            </a:endParaRPr>
          </a:p>
          <a:p>
            <a:pPr indent="0" lvl="0" marL="0" rtl="0" algn="l">
              <a:spcBef>
                <a:spcPts val="0"/>
              </a:spcBef>
              <a:spcAft>
                <a:spcPts val="0"/>
              </a:spcAft>
              <a:buNone/>
            </a:pPr>
            <a:r>
              <a:rPr lang="en" sz="1650">
                <a:solidFill>
                  <a:srgbClr val="FFFFFF"/>
                </a:solidFill>
                <a:latin typeface="Darker Grotesque SemiBold"/>
                <a:ea typeface="Darker Grotesque SemiBold"/>
                <a:cs typeface="Darker Grotesque SemiBold"/>
                <a:sym typeface="Darker Grotesque SemiBold"/>
              </a:rPr>
              <a:t>Classification Accuracy: 0.760</a:t>
            </a:r>
            <a:endParaRPr sz="1650">
              <a:solidFill>
                <a:srgbClr val="FFFFFF"/>
              </a:solidFill>
              <a:latin typeface="Darker Grotesque SemiBold"/>
              <a:ea typeface="Darker Grotesque SemiBold"/>
              <a:cs typeface="Darker Grotesque SemiBold"/>
              <a:sym typeface="Darker Grotesque SemiBold"/>
            </a:endParaRPr>
          </a:p>
          <a:p>
            <a:pPr indent="0" lvl="0" marL="0" rtl="0" algn="l">
              <a:spcBef>
                <a:spcPts val="0"/>
              </a:spcBef>
              <a:spcAft>
                <a:spcPts val="0"/>
              </a:spcAft>
              <a:buNone/>
            </a:pPr>
            <a:r>
              <a:rPr lang="en" sz="1650">
                <a:solidFill>
                  <a:srgbClr val="FFFFFF"/>
                </a:solidFill>
                <a:latin typeface="Darker Grotesque SemiBold"/>
                <a:ea typeface="Darker Grotesque SemiBold"/>
                <a:cs typeface="Darker Grotesque SemiBold"/>
                <a:sym typeface="Darker Grotesque SemiBold"/>
              </a:rPr>
              <a:t>True Positive Rate: 0.758</a:t>
            </a:r>
            <a:endParaRPr sz="1650">
              <a:solidFill>
                <a:srgbClr val="FFFFFF"/>
              </a:solidFill>
              <a:latin typeface="Darker Grotesque SemiBold"/>
              <a:ea typeface="Darker Grotesque SemiBold"/>
              <a:cs typeface="Darker Grotesque SemiBold"/>
              <a:sym typeface="Darker Grotesque SemiBold"/>
            </a:endParaRPr>
          </a:p>
          <a:p>
            <a:pPr indent="0" lvl="0" marL="0" rtl="0" algn="l">
              <a:spcBef>
                <a:spcPts val="0"/>
              </a:spcBef>
              <a:spcAft>
                <a:spcPts val="0"/>
              </a:spcAft>
              <a:buNone/>
            </a:pPr>
            <a:r>
              <a:rPr lang="en" sz="1650">
                <a:solidFill>
                  <a:srgbClr val="FFFFFF"/>
                </a:solidFill>
                <a:latin typeface="Darker Grotesque SemiBold"/>
                <a:ea typeface="Darker Grotesque SemiBold"/>
                <a:cs typeface="Darker Grotesque SemiBold"/>
                <a:sym typeface="Darker Grotesque SemiBold"/>
              </a:rPr>
              <a:t>True Negative Rate: 0.762</a:t>
            </a:r>
            <a:endParaRPr sz="1650">
              <a:solidFill>
                <a:srgbClr val="FFFFFF"/>
              </a:solidFill>
              <a:latin typeface="Darker Grotesque SemiBold"/>
              <a:ea typeface="Darker Grotesque SemiBold"/>
              <a:cs typeface="Darker Grotesque SemiBold"/>
              <a:sym typeface="Darker Grotesque SemiBold"/>
            </a:endParaRPr>
          </a:p>
          <a:p>
            <a:pPr indent="0" lvl="0" marL="0" rtl="0" algn="l">
              <a:spcBef>
                <a:spcPts val="0"/>
              </a:spcBef>
              <a:spcAft>
                <a:spcPts val="0"/>
              </a:spcAft>
              <a:buNone/>
            </a:pPr>
            <a:r>
              <a:rPr lang="en" sz="1650">
                <a:solidFill>
                  <a:srgbClr val="FFFFFF"/>
                </a:solidFill>
                <a:latin typeface="Darker Grotesque SemiBold"/>
                <a:ea typeface="Darker Grotesque SemiBold"/>
                <a:cs typeface="Darker Grotesque SemiBold"/>
                <a:sym typeface="Darker Grotesque SemiBold"/>
              </a:rPr>
              <a:t>False Positive Rate: 0.238</a:t>
            </a:r>
            <a:endParaRPr sz="1650">
              <a:solidFill>
                <a:srgbClr val="FFFFFF"/>
              </a:solidFill>
              <a:latin typeface="Darker Grotesque SemiBold"/>
              <a:ea typeface="Darker Grotesque SemiBold"/>
              <a:cs typeface="Darker Grotesque SemiBold"/>
              <a:sym typeface="Darker Grotesque SemiBold"/>
            </a:endParaRPr>
          </a:p>
          <a:p>
            <a:pPr indent="0" lvl="0" marL="0" rtl="0" algn="l">
              <a:spcBef>
                <a:spcPts val="0"/>
              </a:spcBef>
              <a:spcAft>
                <a:spcPts val="0"/>
              </a:spcAft>
              <a:buNone/>
            </a:pPr>
            <a:r>
              <a:rPr lang="en" sz="1650">
                <a:solidFill>
                  <a:srgbClr val="FFFFFF"/>
                </a:solidFill>
                <a:latin typeface="Darker Grotesque SemiBold"/>
                <a:ea typeface="Darker Grotesque SemiBold"/>
                <a:cs typeface="Darker Grotesque SemiBold"/>
                <a:sym typeface="Darker Grotesque SemiBold"/>
              </a:rPr>
              <a:t>False Negative Rate: 0.242</a:t>
            </a:r>
            <a:endParaRPr sz="1200"/>
          </a:p>
        </p:txBody>
      </p:sp>
      <p:sp>
        <p:nvSpPr>
          <p:cNvPr id="488" name="Google Shape;488;p59"/>
          <p:cNvSpPr txBox="1"/>
          <p:nvPr/>
        </p:nvSpPr>
        <p:spPr>
          <a:xfrm>
            <a:off x="5261838" y="874825"/>
            <a:ext cx="3000000" cy="1708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50" u="sng">
                <a:solidFill>
                  <a:srgbClr val="FFFFFF"/>
                </a:solidFill>
                <a:latin typeface="Darker Grotesque SemiBold"/>
                <a:ea typeface="Darker Grotesque SemiBold"/>
                <a:cs typeface="Darker Grotesque SemiBold"/>
                <a:sym typeface="Darker Grotesque SemiBold"/>
              </a:rPr>
              <a:t>TEST SET</a:t>
            </a:r>
            <a:endParaRPr sz="1650" u="sng">
              <a:solidFill>
                <a:srgbClr val="FFFFFF"/>
              </a:solidFill>
              <a:latin typeface="Darker Grotesque SemiBold"/>
              <a:ea typeface="Darker Grotesque SemiBold"/>
              <a:cs typeface="Darker Grotesque SemiBold"/>
              <a:sym typeface="Darker Grotesque SemiBold"/>
            </a:endParaRPr>
          </a:p>
          <a:p>
            <a:pPr indent="0" lvl="0" marL="0" rtl="0" algn="l">
              <a:spcBef>
                <a:spcPts val="0"/>
              </a:spcBef>
              <a:spcAft>
                <a:spcPts val="0"/>
              </a:spcAft>
              <a:buNone/>
            </a:pPr>
            <a:r>
              <a:rPr lang="en" sz="1650">
                <a:solidFill>
                  <a:srgbClr val="FFFFFF"/>
                </a:solidFill>
                <a:latin typeface="Darker Grotesque SemiBold"/>
                <a:ea typeface="Darker Grotesque SemiBold"/>
                <a:cs typeface="Darker Grotesque SemiBold"/>
                <a:sym typeface="Darker Grotesque SemiBold"/>
              </a:rPr>
              <a:t>Classification Accuracy: 0.759</a:t>
            </a:r>
            <a:endParaRPr sz="1650">
              <a:solidFill>
                <a:srgbClr val="FFFFFF"/>
              </a:solidFill>
              <a:latin typeface="Darker Grotesque SemiBold"/>
              <a:ea typeface="Darker Grotesque SemiBold"/>
              <a:cs typeface="Darker Grotesque SemiBold"/>
              <a:sym typeface="Darker Grotesque SemiBold"/>
            </a:endParaRPr>
          </a:p>
          <a:p>
            <a:pPr indent="0" lvl="0" marL="0" rtl="0" algn="l">
              <a:spcBef>
                <a:spcPts val="0"/>
              </a:spcBef>
              <a:spcAft>
                <a:spcPts val="0"/>
              </a:spcAft>
              <a:buNone/>
            </a:pPr>
            <a:r>
              <a:rPr lang="en" sz="1650">
                <a:solidFill>
                  <a:srgbClr val="FFFFFF"/>
                </a:solidFill>
                <a:latin typeface="Darker Grotesque SemiBold"/>
                <a:ea typeface="Darker Grotesque SemiBold"/>
                <a:cs typeface="Darker Grotesque SemiBold"/>
                <a:sym typeface="Darker Grotesque SemiBold"/>
              </a:rPr>
              <a:t>True Positive Rate: 0.757</a:t>
            </a:r>
            <a:endParaRPr sz="1650">
              <a:solidFill>
                <a:srgbClr val="FFFFFF"/>
              </a:solidFill>
              <a:latin typeface="Darker Grotesque SemiBold"/>
              <a:ea typeface="Darker Grotesque SemiBold"/>
              <a:cs typeface="Darker Grotesque SemiBold"/>
              <a:sym typeface="Darker Grotesque SemiBold"/>
            </a:endParaRPr>
          </a:p>
          <a:p>
            <a:pPr indent="0" lvl="0" marL="0" rtl="0" algn="l">
              <a:spcBef>
                <a:spcPts val="0"/>
              </a:spcBef>
              <a:spcAft>
                <a:spcPts val="0"/>
              </a:spcAft>
              <a:buNone/>
            </a:pPr>
            <a:r>
              <a:rPr lang="en" sz="1650">
                <a:solidFill>
                  <a:srgbClr val="FFFFFF"/>
                </a:solidFill>
                <a:latin typeface="Darker Grotesque SemiBold"/>
                <a:ea typeface="Darker Grotesque SemiBold"/>
                <a:cs typeface="Darker Grotesque SemiBold"/>
                <a:sym typeface="Darker Grotesque SemiBold"/>
              </a:rPr>
              <a:t>True Negative Rate: 0.760</a:t>
            </a:r>
            <a:endParaRPr sz="1650">
              <a:solidFill>
                <a:srgbClr val="FFFFFF"/>
              </a:solidFill>
              <a:latin typeface="Darker Grotesque SemiBold"/>
              <a:ea typeface="Darker Grotesque SemiBold"/>
              <a:cs typeface="Darker Grotesque SemiBold"/>
              <a:sym typeface="Darker Grotesque SemiBold"/>
            </a:endParaRPr>
          </a:p>
          <a:p>
            <a:pPr indent="0" lvl="0" marL="0" rtl="0" algn="l">
              <a:spcBef>
                <a:spcPts val="0"/>
              </a:spcBef>
              <a:spcAft>
                <a:spcPts val="0"/>
              </a:spcAft>
              <a:buNone/>
            </a:pPr>
            <a:r>
              <a:rPr lang="en" sz="1650">
                <a:solidFill>
                  <a:srgbClr val="FFFFFF"/>
                </a:solidFill>
                <a:latin typeface="Darker Grotesque SemiBold"/>
                <a:ea typeface="Darker Grotesque SemiBold"/>
                <a:cs typeface="Darker Grotesque SemiBold"/>
                <a:sym typeface="Darker Grotesque SemiBold"/>
              </a:rPr>
              <a:t>False Positive Rate: 0.240</a:t>
            </a:r>
            <a:endParaRPr sz="1650">
              <a:solidFill>
                <a:srgbClr val="FFFFFF"/>
              </a:solidFill>
              <a:latin typeface="Darker Grotesque SemiBold"/>
              <a:ea typeface="Darker Grotesque SemiBold"/>
              <a:cs typeface="Darker Grotesque SemiBold"/>
              <a:sym typeface="Darker Grotesque SemiBold"/>
            </a:endParaRPr>
          </a:p>
          <a:p>
            <a:pPr indent="0" lvl="0" marL="0" rtl="0" algn="l">
              <a:spcBef>
                <a:spcPts val="0"/>
              </a:spcBef>
              <a:spcAft>
                <a:spcPts val="0"/>
              </a:spcAft>
              <a:buNone/>
            </a:pPr>
            <a:r>
              <a:rPr lang="en" sz="1650">
                <a:solidFill>
                  <a:srgbClr val="FFFFFF"/>
                </a:solidFill>
                <a:latin typeface="Darker Grotesque SemiBold"/>
                <a:ea typeface="Darker Grotesque SemiBold"/>
                <a:cs typeface="Darker Grotesque SemiBold"/>
                <a:sym typeface="Darker Grotesque SemiBold"/>
              </a:rPr>
              <a:t>False Negative Rate: 0.243</a:t>
            </a:r>
            <a:endParaRPr sz="1200"/>
          </a:p>
        </p:txBody>
      </p:sp>
      <p:pic>
        <p:nvPicPr>
          <p:cNvPr id="489" name="Google Shape;489;p59"/>
          <p:cNvPicPr preferRelativeResize="0"/>
          <p:nvPr/>
        </p:nvPicPr>
        <p:blipFill rotWithShape="1">
          <a:blip r:embed="rId3">
            <a:alphaModFix/>
          </a:blip>
          <a:srcRect b="1968" l="3370" r="8399" t="45803"/>
          <a:stretch/>
        </p:blipFill>
        <p:spPr>
          <a:xfrm>
            <a:off x="437785" y="2583325"/>
            <a:ext cx="3827891" cy="2560175"/>
          </a:xfrm>
          <a:prstGeom prst="rect">
            <a:avLst/>
          </a:prstGeom>
          <a:noFill/>
          <a:ln>
            <a:noFill/>
          </a:ln>
        </p:spPr>
      </p:pic>
      <p:pic>
        <p:nvPicPr>
          <p:cNvPr id="490" name="Google Shape;490;p59"/>
          <p:cNvPicPr preferRelativeResize="0"/>
          <p:nvPr/>
        </p:nvPicPr>
        <p:blipFill rotWithShape="1">
          <a:blip r:embed="rId4">
            <a:alphaModFix/>
          </a:blip>
          <a:srcRect b="0" l="3117" r="13521" t="47813"/>
          <a:stretch/>
        </p:blipFill>
        <p:spPr>
          <a:xfrm>
            <a:off x="4867455" y="2583326"/>
            <a:ext cx="3788795" cy="25601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4" name="Shape 494"/>
        <p:cNvGrpSpPr/>
        <p:nvPr/>
      </p:nvGrpSpPr>
      <p:grpSpPr>
        <a:xfrm>
          <a:off x="0" y="0"/>
          <a:ext cx="0" cy="0"/>
          <a:chOff x="0" y="0"/>
          <a:chExt cx="0" cy="0"/>
        </a:xfrm>
      </p:grpSpPr>
      <p:sp>
        <p:nvSpPr>
          <p:cNvPr id="495" name="Google Shape;495;p60"/>
          <p:cNvSpPr txBox="1"/>
          <p:nvPr>
            <p:ph type="title"/>
          </p:nvPr>
        </p:nvSpPr>
        <p:spPr>
          <a:xfrm>
            <a:off x="720000" y="20967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0" lang="en">
                <a:latin typeface="Rajdhani SemiBold"/>
                <a:ea typeface="Rajdhani SemiBold"/>
                <a:cs typeface="Rajdhani SemiBold"/>
                <a:sym typeface="Rajdhani SemiBold"/>
              </a:rPr>
              <a:t>Analysis of Results</a:t>
            </a:r>
            <a:endParaRPr b="0">
              <a:latin typeface="Rajdhani SemiBold"/>
              <a:ea typeface="Rajdhani SemiBold"/>
              <a:cs typeface="Rajdhani SemiBold"/>
              <a:sym typeface="Rajdhani SemiBold"/>
            </a:endParaRPr>
          </a:p>
        </p:txBody>
      </p:sp>
      <p:sp>
        <p:nvSpPr>
          <p:cNvPr id="496" name="Google Shape;496;p60"/>
          <p:cNvSpPr txBox="1"/>
          <p:nvPr/>
        </p:nvSpPr>
        <p:spPr>
          <a:xfrm>
            <a:off x="1241450" y="782375"/>
            <a:ext cx="6794400" cy="281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900">
                <a:solidFill>
                  <a:schemeClr val="accent4"/>
                </a:solidFill>
                <a:latin typeface="Darker Grotesque SemiBold"/>
                <a:ea typeface="Darker Grotesque SemiBold"/>
                <a:cs typeface="Darker Grotesque SemiBold"/>
                <a:sym typeface="Darker Grotesque SemiBold"/>
              </a:rPr>
              <a:t>Comparison:  1) </a:t>
            </a:r>
            <a:r>
              <a:rPr lang="en" sz="1900">
                <a:solidFill>
                  <a:schemeClr val="accent4"/>
                </a:solidFill>
                <a:latin typeface="Darker Grotesque SemiBold"/>
                <a:ea typeface="Darker Grotesque SemiBold"/>
                <a:cs typeface="Darker Grotesque SemiBold"/>
                <a:sym typeface="Darker Grotesque SemiBold"/>
              </a:rPr>
              <a:t>Classification</a:t>
            </a:r>
            <a:r>
              <a:rPr lang="en" sz="1900">
                <a:solidFill>
                  <a:schemeClr val="accent4"/>
                </a:solidFill>
                <a:latin typeface="Darker Grotesque SemiBold"/>
                <a:ea typeface="Darker Grotesque SemiBold"/>
                <a:cs typeface="Darker Grotesque SemiBold"/>
                <a:sym typeface="Darker Grotesque SemiBold"/>
              </a:rPr>
              <a:t> accuracy for both are almost the same at </a:t>
            </a:r>
            <a:endParaRPr sz="1900">
              <a:solidFill>
                <a:schemeClr val="accent4"/>
              </a:solidFill>
              <a:latin typeface="Darker Grotesque SemiBold"/>
              <a:ea typeface="Darker Grotesque SemiBold"/>
              <a:cs typeface="Darker Grotesque SemiBold"/>
              <a:sym typeface="Darker Grotesque SemiBold"/>
            </a:endParaRPr>
          </a:p>
          <a:p>
            <a:pPr indent="0" lvl="0" marL="1371600" rtl="0" algn="l">
              <a:spcBef>
                <a:spcPts val="0"/>
              </a:spcBef>
              <a:spcAft>
                <a:spcPts val="0"/>
              </a:spcAft>
              <a:buNone/>
            </a:pPr>
            <a:r>
              <a:rPr lang="en" sz="1900">
                <a:solidFill>
                  <a:schemeClr val="accent4"/>
                </a:solidFill>
                <a:latin typeface="Darker Grotesque SemiBold"/>
                <a:ea typeface="Darker Grotesque SemiBold"/>
                <a:cs typeface="Darker Grotesque SemiBold"/>
                <a:sym typeface="Darker Grotesque SemiBold"/>
              </a:rPr>
              <a:t>  76%</a:t>
            </a:r>
            <a:endParaRPr sz="1900">
              <a:solidFill>
                <a:schemeClr val="accent4"/>
              </a:solidFill>
              <a:latin typeface="Darker Grotesque SemiBold"/>
              <a:ea typeface="Darker Grotesque SemiBold"/>
              <a:cs typeface="Darker Grotesque SemiBold"/>
              <a:sym typeface="Darker Grotesque SemiBold"/>
            </a:endParaRPr>
          </a:p>
          <a:p>
            <a:pPr indent="0" lvl="0" marL="0" rtl="0" algn="l">
              <a:spcBef>
                <a:spcPts val="0"/>
              </a:spcBef>
              <a:spcAft>
                <a:spcPts val="0"/>
              </a:spcAft>
              <a:buNone/>
            </a:pPr>
            <a:r>
              <a:rPr lang="en" sz="1900">
                <a:solidFill>
                  <a:schemeClr val="accent4"/>
                </a:solidFill>
                <a:latin typeface="Darker Grotesque SemiBold"/>
                <a:ea typeface="Darker Grotesque SemiBold"/>
                <a:cs typeface="Darker Grotesque SemiBold"/>
                <a:sym typeface="Darker Grotesque SemiBold"/>
              </a:rPr>
              <a:t>		      2) False negative rate for downsampled data is higher at</a:t>
            </a:r>
            <a:endParaRPr sz="1900">
              <a:solidFill>
                <a:schemeClr val="accent4"/>
              </a:solidFill>
              <a:latin typeface="Darker Grotesque SemiBold"/>
              <a:ea typeface="Darker Grotesque SemiBold"/>
              <a:cs typeface="Darker Grotesque SemiBold"/>
              <a:sym typeface="Darker Grotesque SemiBold"/>
            </a:endParaRPr>
          </a:p>
          <a:p>
            <a:pPr indent="0" lvl="0" marL="0" rtl="0" algn="l">
              <a:spcBef>
                <a:spcPts val="0"/>
              </a:spcBef>
              <a:spcAft>
                <a:spcPts val="0"/>
              </a:spcAft>
              <a:buNone/>
            </a:pPr>
            <a:r>
              <a:rPr lang="en" sz="1900">
                <a:solidFill>
                  <a:schemeClr val="accent4"/>
                </a:solidFill>
                <a:latin typeface="Darker Grotesque SemiBold"/>
                <a:ea typeface="Darker Grotesque SemiBold"/>
                <a:cs typeface="Darker Grotesque SemiBold"/>
                <a:sym typeface="Darker Grotesque SemiBold"/>
              </a:rPr>
              <a:t>                          </a:t>
            </a:r>
            <a:r>
              <a:rPr lang="en" sz="1900">
                <a:solidFill>
                  <a:schemeClr val="accent4"/>
                </a:solidFill>
                <a:latin typeface="Darker Grotesque SemiBold"/>
                <a:ea typeface="Darker Grotesque SemiBold"/>
                <a:cs typeface="Darker Grotesque SemiBold"/>
                <a:sym typeface="Darker Grotesque SemiBold"/>
              </a:rPr>
              <a:t>2</a:t>
            </a:r>
            <a:r>
              <a:rPr lang="en" sz="1900">
                <a:solidFill>
                  <a:schemeClr val="accent4"/>
                </a:solidFill>
                <a:latin typeface="Darker Grotesque SemiBold"/>
                <a:ea typeface="Darker Grotesque SemiBold"/>
                <a:cs typeface="Darker Grotesque SemiBold"/>
                <a:sym typeface="Darker Grotesque SemiBold"/>
              </a:rPr>
              <a:t>4.3% as compared to 24.1% for upsampled data</a:t>
            </a:r>
            <a:endParaRPr sz="1900">
              <a:solidFill>
                <a:schemeClr val="accent4"/>
              </a:solidFill>
              <a:latin typeface="Darker Grotesque SemiBold"/>
              <a:ea typeface="Darker Grotesque SemiBold"/>
              <a:cs typeface="Darker Grotesque SemiBold"/>
              <a:sym typeface="Darker Grotesque SemiBold"/>
            </a:endParaRPr>
          </a:p>
          <a:p>
            <a:pPr indent="0" lvl="0" marL="0" rtl="0" algn="l">
              <a:spcBef>
                <a:spcPts val="0"/>
              </a:spcBef>
              <a:spcAft>
                <a:spcPts val="0"/>
              </a:spcAft>
              <a:buNone/>
            </a:pPr>
            <a:r>
              <a:rPr lang="en" sz="1900">
                <a:solidFill>
                  <a:schemeClr val="accent4"/>
                </a:solidFill>
                <a:latin typeface="Darker Grotesque SemiBold"/>
                <a:ea typeface="Darker Grotesque SemiBold"/>
                <a:cs typeface="Darker Grotesque SemiBold"/>
                <a:sym typeface="Darker Grotesque SemiBold"/>
              </a:rPr>
              <a:t>		      3) True positive rate for upsampled data is higher at</a:t>
            </a:r>
            <a:endParaRPr sz="1900">
              <a:solidFill>
                <a:schemeClr val="accent4"/>
              </a:solidFill>
              <a:latin typeface="Darker Grotesque SemiBold"/>
              <a:ea typeface="Darker Grotesque SemiBold"/>
              <a:cs typeface="Darker Grotesque SemiBold"/>
              <a:sym typeface="Darker Grotesque SemiBold"/>
            </a:endParaRPr>
          </a:p>
          <a:p>
            <a:pPr indent="457200" lvl="0" marL="914400" rtl="0" algn="l">
              <a:spcBef>
                <a:spcPts val="0"/>
              </a:spcBef>
              <a:spcAft>
                <a:spcPts val="0"/>
              </a:spcAft>
              <a:buNone/>
            </a:pPr>
            <a:r>
              <a:rPr lang="en" sz="1900">
                <a:solidFill>
                  <a:schemeClr val="accent4"/>
                </a:solidFill>
                <a:latin typeface="Darker Grotesque SemiBold"/>
                <a:ea typeface="Darker Grotesque SemiBold"/>
                <a:cs typeface="Darker Grotesque SemiBold"/>
                <a:sym typeface="Darker Grotesque SemiBold"/>
              </a:rPr>
              <a:t>  75.9</a:t>
            </a:r>
            <a:r>
              <a:rPr lang="en" sz="1900">
                <a:solidFill>
                  <a:schemeClr val="accent4"/>
                </a:solidFill>
                <a:latin typeface="Darker Grotesque SemiBold"/>
                <a:ea typeface="Darker Grotesque SemiBold"/>
                <a:cs typeface="Darker Grotesque SemiBold"/>
                <a:sym typeface="Darker Grotesque SemiBold"/>
              </a:rPr>
              <a:t>% </a:t>
            </a:r>
            <a:r>
              <a:rPr lang="en" sz="1900">
                <a:solidFill>
                  <a:schemeClr val="accent4"/>
                </a:solidFill>
                <a:latin typeface="Darker Grotesque SemiBold"/>
                <a:ea typeface="Darker Grotesque SemiBold"/>
                <a:cs typeface="Darker Grotesque SemiBold"/>
                <a:sym typeface="Darker Grotesque SemiBold"/>
              </a:rPr>
              <a:t>as compared to 75.7% for downsampled data</a:t>
            </a:r>
            <a:endParaRPr sz="1900">
              <a:solidFill>
                <a:schemeClr val="accent4"/>
              </a:solidFill>
              <a:latin typeface="Darker Grotesque SemiBold"/>
              <a:ea typeface="Darker Grotesque SemiBold"/>
              <a:cs typeface="Darker Grotesque SemiBold"/>
              <a:sym typeface="Darker Grotesque SemiBold"/>
            </a:endParaRPr>
          </a:p>
          <a:p>
            <a:pPr indent="0" lvl="0" marL="0" rtl="0" algn="l">
              <a:spcBef>
                <a:spcPts val="0"/>
              </a:spcBef>
              <a:spcAft>
                <a:spcPts val="0"/>
              </a:spcAft>
              <a:buNone/>
            </a:pPr>
            <a:r>
              <a:rPr lang="en" sz="1900">
                <a:solidFill>
                  <a:schemeClr val="accent4"/>
                </a:solidFill>
                <a:latin typeface="Darker Grotesque SemiBold"/>
                <a:ea typeface="Darker Grotesque SemiBold"/>
                <a:cs typeface="Darker Grotesque SemiBold"/>
                <a:sym typeface="Darker Grotesque SemiBold"/>
              </a:rPr>
              <a:t>		      4) True negative and false positive rates are better for </a:t>
            </a:r>
            <a:endParaRPr sz="1900">
              <a:solidFill>
                <a:schemeClr val="accent4"/>
              </a:solidFill>
              <a:latin typeface="Darker Grotesque SemiBold"/>
              <a:ea typeface="Darker Grotesque SemiBold"/>
              <a:cs typeface="Darker Grotesque SemiBold"/>
              <a:sym typeface="Darker Grotesque SemiBold"/>
            </a:endParaRPr>
          </a:p>
          <a:p>
            <a:pPr indent="457200" lvl="0" marL="914400" rtl="0" algn="l">
              <a:spcBef>
                <a:spcPts val="0"/>
              </a:spcBef>
              <a:spcAft>
                <a:spcPts val="0"/>
              </a:spcAft>
              <a:buNone/>
            </a:pPr>
            <a:r>
              <a:rPr lang="en" sz="1900">
                <a:solidFill>
                  <a:schemeClr val="accent4"/>
                </a:solidFill>
                <a:latin typeface="Darker Grotesque SemiBold"/>
                <a:ea typeface="Darker Grotesque SemiBold"/>
                <a:cs typeface="Darker Grotesque SemiBold"/>
                <a:sym typeface="Darker Grotesque SemiBold"/>
              </a:rPr>
              <a:t>  downsampled, but they are not as significant as true</a:t>
            </a:r>
            <a:endParaRPr sz="1900">
              <a:solidFill>
                <a:schemeClr val="accent4"/>
              </a:solidFill>
              <a:latin typeface="Darker Grotesque SemiBold"/>
              <a:ea typeface="Darker Grotesque SemiBold"/>
              <a:cs typeface="Darker Grotesque SemiBold"/>
              <a:sym typeface="Darker Grotesque SemiBold"/>
            </a:endParaRPr>
          </a:p>
          <a:p>
            <a:pPr indent="457200" lvl="0" marL="914400" rtl="0" algn="l">
              <a:spcBef>
                <a:spcPts val="0"/>
              </a:spcBef>
              <a:spcAft>
                <a:spcPts val="0"/>
              </a:spcAft>
              <a:buNone/>
            </a:pPr>
            <a:r>
              <a:rPr lang="en" sz="1900">
                <a:solidFill>
                  <a:schemeClr val="accent4"/>
                </a:solidFill>
                <a:latin typeface="Darker Grotesque SemiBold"/>
                <a:ea typeface="Darker Grotesque SemiBold"/>
                <a:cs typeface="Darker Grotesque SemiBold"/>
                <a:sym typeface="Darker Grotesque SemiBold"/>
              </a:rPr>
              <a:t>  positive and false negative rates</a:t>
            </a:r>
            <a:endParaRPr sz="1900">
              <a:solidFill>
                <a:schemeClr val="accent4"/>
              </a:solidFill>
              <a:latin typeface="Darker Grotesque SemiBold"/>
              <a:ea typeface="Darker Grotesque SemiBold"/>
              <a:cs typeface="Darker Grotesque SemiBold"/>
              <a:sym typeface="Darker Grotesque SemiBold"/>
            </a:endParaRPr>
          </a:p>
        </p:txBody>
      </p:sp>
      <p:sp>
        <p:nvSpPr>
          <p:cNvPr id="497" name="Google Shape;497;p60"/>
          <p:cNvSpPr/>
          <p:nvPr/>
        </p:nvSpPr>
        <p:spPr>
          <a:xfrm>
            <a:off x="1241550" y="3356225"/>
            <a:ext cx="7704000" cy="1282500"/>
          </a:xfrm>
          <a:prstGeom prst="rect">
            <a:avLst/>
          </a:prstGeom>
          <a:noFill/>
          <a:ln>
            <a:noFill/>
          </a:ln>
        </p:spPr>
        <p:txBody>
          <a:bodyPr anchorCtr="0" anchor="ctr" bIns="91425" lIns="91425" spcFirstLastPara="1" rIns="91425" wrap="square" tIns="91425">
            <a:noAutofit/>
          </a:bodyPr>
          <a:lstStyle/>
          <a:p>
            <a:pPr indent="-349250" lvl="0" marL="457200" rtl="0" algn="l">
              <a:spcBef>
                <a:spcPts val="0"/>
              </a:spcBef>
              <a:spcAft>
                <a:spcPts val="0"/>
              </a:spcAft>
              <a:buClr>
                <a:schemeClr val="accent4"/>
              </a:buClr>
              <a:buSzPts val="1900"/>
              <a:buFont typeface="Darker Grotesque SemiBold"/>
              <a:buChar char="●"/>
            </a:pPr>
            <a:r>
              <a:rPr lang="en" sz="1900">
                <a:solidFill>
                  <a:schemeClr val="accent4"/>
                </a:solidFill>
                <a:latin typeface="Darker Grotesque SemiBold"/>
                <a:ea typeface="Darker Grotesque SemiBold"/>
                <a:cs typeface="Darker Grotesque SemiBold"/>
                <a:sym typeface="Darker Grotesque SemiBold"/>
              </a:rPr>
              <a:t>The better model is one which reduces false negative rate and gives higher true positive rate</a:t>
            </a:r>
            <a:endParaRPr sz="1900">
              <a:solidFill>
                <a:schemeClr val="accent4"/>
              </a:solidFill>
              <a:latin typeface="Darker Grotesque SemiBold"/>
              <a:ea typeface="Darker Grotesque SemiBold"/>
              <a:cs typeface="Darker Grotesque SemiBold"/>
              <a:sym typeface="Darker Grotesque SemiBold"/>
            </a:endParaRPr>
          </a:p>
        </p:txBody>
      </p:sp>
      <p:sp>
        <p:nvSpPr>
          <p:cNvPr id="498" name="Google Shape;498;p60"/>
          <p:cNvSpPr/>
          <p:nvPr/>
        </p:nvSpPr>
        <p:spPr>
          <a:xfrm>
            <a:off x="1241550" y="4147550"/>
            <a:ext cx="7704000" cy="859500"/>
          </a:xfrm>
          <a:prstGeom prst="rect">
            <a:avLst/>
          </a:prstGeom>
          <a:noFill/>
          <a:ln>
            <a:noFill/>
          </a:ln>
        </p:spPr>
        <p:txBody>
          <a:bodyPr anchorCtr="0" anchor="ctr" bIns="91425" lIns="91425" spcFirstLastPara="1" rIns="91425" wrap="square" tIns="91425">
            <a:noAutofit/>
          </a:bodyPr>
          <a:lstStyle/>
          <a:p>
            <a:pPr indent="-349250" lvl="0" marL="457200" rtl="0" algn="l">
              <a:spcBef>
                <a:spcPts val="0"/>
              </a:spcBef>
              <a:spcAft>
                <a:spcPts val="0"/>
              </a:spcAft>
              <a:buClr>
                <a:schemeClr val="accent4"/>
              </a:buClr>
              <a:buSzPts val="1900"/>
              <a:buFont typeface="Darker Grotesque SemiBold"/>
              <a:buChar char="●"/>
            </a:pPr>
            <a:r>
              <a:rPr lang="en" sz="1900">
                <a:solidFill>
                  <a:schemeClr val="accent4"/>
                </a:solidFill>
                <a:latin typeface="Darker Grotesque SemiBold"/>
                <a:ea typeface="Darker Grotesque SemiBold"/>
                <a:cs typeface="Darker Grotesque SemiBold"/>
                <a:sym typeface="Darker Grotesque SemiBold"/>
              </a:rPr>
              <a:t>The upsampled data may be better, however slight</a:t>
            </a:r>
            <a:endParaRPr sz="1900">
              <a:solidFill>
                <a:schemeClr val="accent4"/>
              </a:solidFill>
              <a:latin typeface="Darker Grotesque SemiBold"/>
              <a:ea typeface="Darker Grotesque SemiBold"/>
              <a:cs typeface="Darker Grotesque SemiBold"/>
              <a:sym typeface="Darker Grotesque Semi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7"/>
                                        </p:tgtEl>
                                        <p:attrNameLst>
                                          <p:attrName>style.visibility</p:attrName>
                                        </p:attrNameLst>
                                      </p:cBhvr>
                                      <p:to>
                                        <p:strVal val="visible"/>
                                      </p:to>
                                    </p:set>
                                    <p:animEffect filter="fade" transition="in">
                                      <p:cBhvr>
                                        <p:cTn dur="1000"/>
                                        <p:tgtEl>
                                          <p:spTgt spid="49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8"/>
                                        </p:tgtEl>
                                        <p:attrNameLst>
                                          <p:attrName>style.visibility</p:attrName>
                                        </p:attrNameLst>
                                      </p:cBhvr>
                                      <p:to>
                                        <p:strVal val="visible"/>
                                      </p:to>
                                    </p:set>
                                    <p:animEffect filter="fade" transition="in">
                                      <p:cBhvr>
                                        <p:cTn dur="1000"/>
                                        <p:tgtEl>
                                          <p:spTgt spid="49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2" name="Shape 502"/>
        <p:cNvGrpSpPr/>
        <p:nvPr/>
      </p:nvGrpSpPr>
      <p:grpSpPr>
        <a:xfrm>
          <a:off x="0" y="0"/>
          <a:ext cx="0" cy="0"/>
          <a:chOff x="0" y="0"/>
          <a:chExt cx="0" cy="0"/>
        </a:xfrm>
      </p:grpSpPr>
      <p:sp>
        <p:nvSpPr>
          <p:cNvPr id="503" name="Google Shape;503;p61"/>
          <p:cNvSpPr txBox="1"/>
          <p:nvPr>
            <p:ph type="title"/>
          </p:nvPr>
        </p:nvSpPr>
        <p:spPr>
          <a:xfrm>
            <a:off x="802800" y="265650"/>
            <a:ext cx="7538400" cy="2306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0" lang="en">
                <a:latin typeface="Rajdhani SemiBold"/>
                <a:ea typeface="Rajdhani SemiBold"/>
                <a:cs typeface="Rajdhani SemiBold"/>
                <a:sym typeface="Rajdhani SemiBold"/>
              </a:rPr>
              <a:t>Outcomes and Lessons Learnt</a:t>
            </a:r>
            <a:endParaRPr b="0">
              <a:latin typeface="Rajdhani SemiBold"/>
              <a:ea typeface="Rajdhani SemiBold"/>
              <a:cs typeface="Rajdhani SemiBold"/>
              <a:sym typeface="Rajdhani SemiBold"/>
            </a:endParaRPr>
          </a:p>
        </p:txBody>
      </p:sp>
      <p:pic>
        <p:nvPicPr>
          <p:cNvPr id="504" name="Google Shape;504;p61"/>
          <p:cNvPicPr preferRelativeResize="0"/>
          <p:nvPr/>
        </p:nvPicPr>
        <p:blipFill>
          <a:blip r:embed="rId3">
            <a:alphaModFix/>
          </a:blip>
          <a:stretch>
            <a:fillRect/>
          </a:stretch>
        </p:blipFill>
        <p:spPr>
          <a:xfrm>
            <a:off x="2000250" y="2571750"/>
            <a:ext cx="5143500" cy="257175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8" name="Shape 508"/>
        <p:cNvGrpSpPr/>
        <p:nvPr/>
      </p:nvGrpSpPr>
      <p:grpSpPr>
        <a:xfrm>
          <a:off x="0" y="0"/>
          <a:ext cx="0" cy="0"/>
          <a:chOff x="0" y="0"/>
          <a:chExt cx="0" cy="0"/>
        </a:xfrm>
      </p:grpSpPr>
      <p:sp>
        <p:nvSpPr>
          <p:cNvPr id="509" name="Google Shape;509;p62"/>
          <p:cNvSpPr/>
          <p:nvPr/>
        </p:nvSpPr>
        <p:spPr>
          <a:xfrm>
            <a:off x="653100" y="449025"/>
            <a:ext cx="7837800" cy="168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42FFB7"/>
                </a:solidFill>
                <a:latin typeface="Rajdhani"/>
                <a:ea typeface="Rajdhani"/>
                <a:cs typeface="Rajdhani"/>
                <a:sym typeface="Rajdhani"/>
              </a:rPr>
              <a:t>Lessons Learnt:</a:t>
            </a:r>
            <a:endParaRPr b="1" sz="2400">
              <a:solidFill>
                <a:srgbClr val="42FFB7"/>
              </a:solidFill>
              <a:latin typeface="Rajdhani"/>
              <a:ea typeface="Rajdhani"/>
              <a:cs typeface="Rajdhani"/>
              <a:sym typeface="Rajdhani"/>
            </a:endParaRPr>
          </a:p>
          <a:p>
            <a:pPr indent="-368300" lvl="0" marL="457200" rtl="0" algn="l">
              <a:spcBef>
                <a:spcPts val="0"/>
              </a:spcBef>
              <a:spcAft>
                <a:spcPts val="0"/>
              </a:spcAft>
              <a:buClr>
                <a:schemeClr val="accent4"/>
              </a:buClr>
              <a:buSzPts val="2200"/>
              <a:buFont typeface="Darker Grotesque SemiBold"/>
              <a:buAutoNum type="arabicPeriod"/>
            </a:pPr>
            <a:r>
              <a:rPr lang="en" sz="2200">
                <a:solidFill>
                  <a:schemeClr val="accent4"/>
                </a:solidFill>
                <a:latin typeface="Darker Grotesque SemiBold"/>
                <a:ea typeface="Darker Grotesque SemiBold"/>
                <a:cs typeface="Darker Grotesque SemiBold"/>
                <a:sym typeface="Darker Grotesque SemiBold"/>
              </a:rPr>
              <a:t>Encoding and Resampling</a:t>
            </a:r>
            <a:endParaRPr sz="2200">
              <a:solidFill>
                <a:schemeClr val="accent4"/>
              </a:solidFill>
              <a:latin typeface="Darker Grotesque SemiBold"/>
              <a:ea typeface="Darker Grotesque SemiBold"/>
              <a:cs typeface="Darker Grotesque SemiBold"/>
              <a:sym typeface="Darker Grotesque SemiBold"/>
            </a:endParaRPr>
          </a:p>
          <a:p>
            <a:pPr indent="-368300" lvl="0" marL="457200" rtl="0" algn="l">
              <a:spcBef>
                <a:spcPts val="0"/>
              </a:spcBef>
              <a:spcAft>
                <a:spcPts val="0"/>
              </a:spcAft>
              <a:buClr>
                <a:schemeClr val="accent4"/>
              </a:buClr>
              <a:buSzPts val="2200"/>
              <a:buFont typeface="Darker Grotesque SemiBold"/>
              <a:buAutoNum type="arabicPeriod"/>
            </a:pPr>
            <a:r>
              <a:rPr lang="en" sz="2200">
                <a:solidFill>
                  <a:schemeClr val="accent4"/>
                </a:solidFill>
                <a:latin typeface="Darker Grotesque SemiBold"/>
                <a:ea typeface="Darker Grotesque SemiBold"/>
                <a:cs typeface="Darker Grotesque SemiBold"/>
                <a:sym typeface="Darker Grotesque SemiBold"/>
              </a:rPr>
              <a:t>Random Forest</a:t>
            </a:r>
            <a:endParaRPr sz="2200">
              <a:solidFill>
                <a:schemeClr val="accent4"/>
              </a:solidFill>
              <a:latin typeface="Darker Grotesque SemiBold"/>
              <a:ea typeface="Darker Grotesque SemiBold"/>
              <a:cs typeface="Darker Grotesque SemiBold"/>
              <a:sym typeface="Darker Grotesque SemiBold"/>
            </a:endParaRPr>
          </a:p>
          <a:p>
            <a:pPr indent="-368300" lvl="0" marL="457200" rtl="0" algn="l">
              <a:spcBef>
                <a:spcPts val="0"/>
              </a:spcBef>
              <a:spcAft>
                <a:spcPts val="0"/>
              </a:spcAft>
              <a:buClr>
                <a:schemeClr val="accent4"/>
              </a:buClr>
              <a:buSzPts val="2200"/>
              <a:buFont typeface="Darker Grotesque SemiBold"/>
              <a:buAutoNum type="arabicPeriod"/>
            </a:pPr>
            <a:r>
              <a:rPr lang="en" sz="2200">
                <a:solidFill>
                  <a:schemeClr val="accent4"/>
                </a:solidFill>
                <a:latin typeface="Darker Grotesque SemiBold"/>
                <a:ea typeface="Darker Grotesque SemiBold"/>
                <a:cs typeface="Darker Grotesque SemiBold"/>
                <a:sym typeface="Darker Grotesque SemiBold"/>
              </a:rPr>
              <a:t>Grid Search (Cross-validation)</a:t>
            </a:r>
            <a:endParaRPr sz="2200">
              <a:solidFill>
                <a:schemeClr val="accent4"/>
              </a:solidFill>
              <a:latin typeface="Darker Grotesque SemiBold"/>
              <a:ea typeface="Darker Grotesque SemiBold"/>
              <a:cs typeface="Darker Grotesque SemiBold"/>
              <a:sym typeface="Darker Grotesque SemiBold"/>
            </a:endParaRPr>
          </a:p>
        </p:txBody>
      </p:sp>
      <p:sp>
        <p:nvSpPr>
          <p:cNvPr id="510" name="Google Shape;510;p62"/>
          <p:cNvSpPr/>
          <p:nvPr/>
        </p:nvSpPr>
        <p:spPr>
          <a:xfrm>
            <a:off x="680400" y="2136225"/>
            <a:ext cx="7783200" cy="157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42FFB7"/>
                </a:solidFill>
                <a:latin typeface="Rajdhani"/>
                <a:ea typeface="Rajdhani"/>
                <a:cs typeface="Rajdhani"/>
                <a:sym typeface="Rajdhani"/>
              </a:rPr>
              <a:t>Outcomes:</a:t>
            </a:r>
            <a:endParaRPr b="1" sz="2400">
              <a:solidFill>
                <a:srgbClr val="42FFB7"/>
              </a:solidFill>
              <a:latin typeface="Rajdhani"/>
              <a:ea typeface="Rajdhani"/>
              <a:cs typeface="Rajdhani"/>
              <a:sym typeface="Rajdhani"/>
            </a:endParaRPr>
          </a:p>
          <a:p>
            <a:pPr indent="-368300" lvl="0" marL="457200" rtl="0" algn="l">
              <a:spcBef>
                <a:spcPts val="0"/>
              </a:spcBef>
              <a:spcAft>
                <a:spcPts val="0"/>
              </a:spcAft>
              <a:buClr>
                <a:schemeClr val="accent4"/>
              </a:buClr>
              <a:buSzPts val="2200"/>
              <a:buFont typeface="Darker Grotesque SemiBold"/>
              <a:buChar char="●"/>
            </a:pPr>
            <a:r>
              <a:rPr lang="en" sz="2200">
                <a:solidFill>
                  <a:schemeClr val="accent4"/>
                </a:solidFill>
                <a:latin typeface="Darker Grotesque SemiBold"/>
                <a:ea typeface="Darker Grotesque SemiBold"/>
                <a:cs typeface="Darker Grotesque SemiBold"/>
                <a:sym typeface="Darker Grotesque SemiBold"/>
              </a:rPr>
              <a:t>Hospitals and doctors can predict whether a patient has or is going to have heart disease using the other health-related variables</a:t>
            </a:r>
            <a:endParaRPr sz="2200">
              <a:solidFill>
                <a:schemeClr val="accent4"/>
              </a:solidFill>
              <a:latin typeface="Darker Grotesque SemiBold"/>
              <a:ea typeface="Darker Grotesque SemiBold"/>
              <a:cs typeface="Darker Grotesque SemiBold"/>
              <a:sym typeface="Darker Grotesque SemiBold"/>
            </a:endParaRPr>
          </a:p>
          <a:p>
            <a:pPr indent="-368300" lvl="0" marL="457200" rtl="0" algn="l">
              <a:spcBef>
                <a:spcPts val="0"/>
              </a:spcBef>
              <a:spcAft>
                <a:spcPts val="0"/>
              </a:spcAft>
              <a:buClr>
                <a:schemeClr val="accent4"/>
              </a:buClr>
              <a:buSzPts val="2200"/>
              <a:buFont typeface="Darker Grotesque SemiBold"/>
              <a:buChar char="●"/>
            </a:pPr>
            <a:r>
              <a:rPr lang="en" sz="2200">
                <a:solidFill>
                  <a:schemeClr val="accent4"/>
                </a:solidFill>
                <a:latin typeface="Darker Grotesque SemiBold"/>
                <a:ea typeface="Darker Grotesque SemiBold"/>
                <a:cs typeface="Darker Grotesque SemiBold"/>
                <a:sym typeface="Darker Grotesque SemiBold"/>
              </a:rPr>
              <a:t>Increase early detection</a:t>
            </a:r>
            <a:endParaRPr sz="2200">
              <a:solidFill>
                <a:schemeClr val="accent4"/>
              </a:solidFill>
              <a:latin typeface="Darker Grotesque SemiBold"/>
              <a:ea typeface="Darker Grotesque SemiBold"/>
              <a:cs typeface="Darker Grotesque SemiBold"/>
              <a:sym typeface="Darker Grotesque SemiBold"/>
            </a:endParaRPr>
          </a:p>
          <a:p>
            <a:pPr indent="0" lvl="0" marL="0" rtl="0" algn="l">
              <a:spcBef>
                <a:spcPts val="0"/>
              </a:spcBef>
              <a:spcAft>
                <a:spcPts val="0"/>
              </a:spcAft>
              <a:buNone/>
            </a:pPr>
            <a:r>
              <a:t/>
            </a:r>
            <a:endParaRPr>
              <a:solidFill>
                <a:schemeClr val="accent4"/>
              </a:solidFill>
            </a:endParaRPr>
          </a:p>
        </p:txBody>
      </p:sp>
      <p:sp>
        <p:nvSpPr>
          <p:cNvPr id="511" name="Google Shape;511;p62"/>
          <p:cNvSpPr/>
          <p:nvPr/>
        </p:nvSpPr>
        <p:spPr>
          <a:xfrm>
            <a:off x="687150" y="3714825"/>
            <a:ext cx="8457000" cy="123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42FFB7"/>
                </a:solidFill>
                <a:latin typeface="Rajdhani"/>
                <a:ea typeface="Rajdhani"/>
                <a:cs typeface="Rajdhani"/>
                <a:sym typeface="Rajdhani"/>
              </a:rPr>
              <a:t>Interesting observations:</a:t>
            </a:r>
            <a:endParaRPr b="1" sz="2400">
              <a:solidFill>
                <a:srgbClr val="42FFB7"/>
              </a:solidFill>
              <a:latin typeface="Rajdhani"/>
              <a:ea typeface="Rajdhani"/>
              <a:cs typeface="Rajdhani"/>
              <a:sym typeface="Rajdhani"/>
            </a:endParaRPr>
          </a:p>
          <a:p>
            <a:pPr indent="-368300" lvl="0" marL="457200" rtl="0" algn="l">
              <a:spcBef>
                <a:spcPts val="0"/>
              </a:spcBef>
              <a:spcAft>
                <a:spcPts val="0"/>
              </a:spcAft>
              <a:buClr>
                <a:schemeClr val="accent4"/>
              </a:buClr>
              <a:buSzPts val="2200"/>
              <a:buFont typeface="Darker Grotesque SemiBold"/>
              <a:buChar char="●"/>
            </a:pPr>
            <a:r>
              <a:rPr lang="en" sz="2200">
                <a:solidFill>
                  <a:schemeClr val="accent4"/>
                </a:solidFill>
                <a:latin typeface="Darker Grotesque SemiBold"/>
                <a:ea typeface="Darker Grotesque SemiBold"/>
                <a:cs typeface="Darker Grotesque SemiBold"/>
                <a:sym typeface="Darker Grotesque SemiBold"/>
              </a:rPr>
              <a:t>May not be possible to reduce both false negative and false positive rates</a:t>
            </a:r>
            <a:endParaRPr sz="2200">
              <a:solidFill>
                <a:schemeClr val="accent4"/>
              </a:solidFill>
              <a:latin typeface="Darker Grotesque SemiBold"/>
              <a:ea typeface="Darker Grotesque SemiBold"/>
              <a:cs typeface="Darker Grotesque SemiBold"/>
              <a:sym typeface="Darker Grotesque SemiBold"/>
            </a:endParaRPr>
          </a:p>
          <a:p>
            <a:pPr indent="-368300" lvl="0" marL="457200" rtl="0" algn="l">
              <a:spcBef>
                <a:spcPts val="0"/>
              </a:spcBef>
              <a:spcAft>
                <a:spcPts val="0"/>
              </a:spcAft>
              <a:buClr>
                <a:schemeClr val="accent4"/>
              </a:buClr>
              <a:buSzPts val="2200"/>
              <a:buFont typeface="Darker Grotesque SemiBold"/>
              <a:buChar char="●"/>
            </a:pPr>
            <a:r>
              <a:rPr lang="en" sz="2200">
                <a:solidFill>
                  <a:schemeClr val="accent4"/>
                </a:solidFill>
                <a:latin typeface="Darker Grotesque SemiBold"/>
                <a:ea typeface="Darker Grotesque SemiBold"/>
                <a:cs typeface="Darker Grotesque SemiBold"/>
                <a:sym typeface="Darker Grotesque SemiBold"/>
              </a:rPr>
              <a:t>Vital to choose which to </a:t>
            </a:r>
            <a:r>
              <a:rPr lang="en" sz="2200">
                <a:solidFill>
                  <a:schemeClr val="accent4"/>
                </a:solidFill>
                <a:latin typeface="Darker Grotesque SemiBold"/>
                <a:ea typeface="Darker Grotesque SemiBold"/>
                <a:cs typeface="Darker Grotesque SemiBold"/>
                <a:sym typeface="Darker Grotesque SemiBold"/>
              </a:rPr>
              <a:t>prioritize</a:t>
            </a:r>
            <a:r>
              <a:rPr lang="en" sz="2200">
                <a:solidFill>
                  <a:schemeClr val="accent4"/>
                </a:solidFill>
                <a:latin typeface="Darker Grotesque SemiBold"/>
                <a:ea typeface="Darker Grotesque SemiBold"/>
                <a:cs typeface="Darker Grotesque SemiBold"/>
                <a:sym typeface="Darker Grotesque SemiBold"/>
              </a:rPr>
              <a:t> improving</a:t>
            </a:r>
            <a:endParaRPr sz="2200">
              <a:solidFill>
                <a:schemeClr val="accent4"/>
              </a:solidFill>
              <a:latin typeface="Darker Grotesque SemiBold"/>
              <a:ea typeface="Darker Grotesque SemiBold"/>
              <a:cs typeface="Darker Grotesque SemiBold"/>
              <a:sym typeface="Darker Grotesque SemiBold"/>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5" name="Shape 515"/>
        <p:cNvGrpSpPr/>
        <p:nvPr/>
      </p:nvGrpSpPr>
      <p:grpSpPr>
        <a:xfrm>
          <a:off x="0" y="0"/>
          <a:ext cx="0" cy="0"/>
          <a:chOff x="0" y="0"/>
          <a:chExt cx="0" cy="0"/>
        </a:xfrm>
      </p:grpSpPr>
      <p:sp>
        <p:nvSpPr>
          <p:cNvPr id="516" name="Google Shape;516;p63"/>
          <p:cNvSpPr/>
          <p:nvPr/>
        </p:nvSpPr>
        <p:spPr>
          <a:xfrm>
            <a:off x="1558050" y="272150"/>
            <a:ext cx="6027900" cy="625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C800"/>
                </a:solidFill>
                <a:latin typeface="Rajdhani SemiBold"/>
                <a:ea typeface="Rajdhani SemiBold"/>
                <a:cs typeface="Rajdhani SemiBold"/>
                <a:sym typeface="Rajdhani SemiBold"/>
              </a:rPr>
              <a:t>Data-driven Insights</a:t>
            </a:r>
            <a:r>
              <a:rPr lang="en" sz="3000">
                <a:solidFill>
                  <a:srgbClr val="FFC800"/>
                </a:solidFill>
                <a:latin typeface="Rajdhani"/>
                <a:ea typeface="Rajdhani"/>
                <a:cs typeface="Rajdhani"/>
                <a:sym typeface="Rajdhani"/>
              </a:rPr>
              <a:t> </a:t>
            </a:r>
            <a:endParaRPr sz="3000">
              <a:solidFill>
                <a:srgbClr val="FFC800"/>
              </a:solidFill>
              <a:latin typeface="Rajdhani"/>
              <a:ea typeface="Rajdhani"/>
              <a:cs typeface="Rajdhani"/>
              <a:sym typeface="Rajdhani"/>
            </a:endParaRPr>
          </a:p>
        </p:txBody>
      </p:sp>
      <p:sp>
        <p:nvSpPr>
          <p:cNvPr id="517" name="Google Shape;517;p63"/>
          <p:cNvSpPr/>
          <p:nvPr/>
        </p:nvSpPr>
        <p:spPr>
          <a:xfrm>
            <a:off x="435450" y="897950"/>
            <a:ext cx="8273100" cy="400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42FFB7"/>
                </a:solidFill>
                <a:latin typeface="Rajdhani"/>
                <a:ea typeface="Rajdhani"/>
                <a:cs typeface="Rajdhani"/>
                <a:sym typeface="Rajdhani"/>
              </a:rPr>
              <a:t>Increase early treatment</a:t>
            </a:r>
            <a:endParaRPr b="1" sz="2400">
              <a:solidFill>
                <a:srgbClr val="42FFB7"/>
              </a:solidFill>
              <a:latin typeface="Rajdhani"/>
              <a:ea typeface="Rajdhani"/>
              <a:cs typeface="Rajdhani"/>
              <a:sym typeface="Rajdhani"/>
            </a:endParaRPr>
          </a:p>
          <a:p>
            <a:pPr indent="-368300" lvl="0" marL="457200" rtl="0" algn="l">
              <a:spcBef>
                <a:spcPts val="0"/>
              </a:spcBef>
              <a:spcAft>
                <a:spcPts val="0"/>
              </a:spcAft>
              <a:buClr>
                <a:schemeClr val="accent4"/>
              </a:buClr>
              <a:buSzPts val="2200"/>
              <a:buFont typeface="Darker Grotesque SemiBold"/>
              <a:buChar char="●"/>
            </a:pPr>
            <a:r>
              <a:rPr lang="en" sz="2200">
                <a:solidFill>
                  <a:schemeClr val="accent4"/>
                </a:solidFill>
                <a:latin typeface="Darker Grotesque SemiBold"/>
                <a:ea typeface="Darker Grotesque SemiBold"/>
                <a:cs typeface="Darker Grotesque SemiBold"/>
                <a:sym typeface="Darker Grotesque SemiBold"/>
              </a:rPr>
              <a:t>Patients who detected heart disease early can go for early treatment and increase chances of recovering</a:t>
            </a:r>
            <a:endParaRPr sz="2200">
              <a:solidFill>
                <a:schemeClr val="accent4"/>
              </a:solidFill>
              <a:latin typeface="Darker Grotesque SemiBold"/>
              <a:ea typeface="Darker Grotesque SemiBold"/>
              <a:cs typeface="Darker Grotesque SemiBold"/>
              <a:sym typeface="Darker Grotesque SemiBold"/>
            </a:endParaRPr>
          </a:p>
          <a:p>
            <a:pPr indent="0" lvl="0" marL="0" rtl="0" algn="l">
              <a:spcBef>
                <a:spcPts val="0"/>
              </a:spcBef>
              <a:spcAft>
                <a:spcPts val="0"/>
              </a:spcAft>
              <a:buNone/>
            </a:pPr>
            <a:r>
              <a:rPr b="1" lang="en" sz="2400">
                <a:solidFill>
                  <a:srgbClr val="42FFB7"/>
                </a:solidFill>
                <a:latin typeface="Rajdhani"/>
                <a:ea typeface="Rajdhani"/>
                <a:cs typeface="Rajdhani"/>
                <a:sym typeface="Rajdhani"/>
              </a:rPr>
              <a:t>Lower medical costs</a:t>
            </a:r>
            <a:endParaRPr b="1" sz="2400">
              <a:solidFill>
                <a:srgbClr val="42FFB7"/>
              </a:solidFill>
              <a:latin typeface="Rajdhani"/>
              <a:ea typeface="Rajdhani"/>
              <a:cs typeface="Rajdhani"/>
              <a:sym typeface="Rajdhani"/>
            </a:endParaRPr>
          </a:p>
          <a:p>
            <a:pPr indent="-368300" lvl="0" marL="457200" rtl="0" algn="l">
              <a:spcBef>
                <a:spcPts val="0"/>
              </a:spcBef>
              <a:spcAft>
                <a:spcPts val="0"/>
              </a:spcAft>
              <a:buClr>
                <a:schemeClr val="accent4"/>
              </a:buClr>
              <a:buSzPts val="2200"/>
              <a:buFont typeface="Darker Grotesque SemiBold"/>
              <a:buChar char="●"/>
            </a:pPr>
            <a:r>
              <a:rPr lang="en" sz="2200">
                <a:solidFill>
                  <a:schemeClr val="accent4"/>
                </a:solidFill>
                <a:latin typeface="Darker Grotesque SemiBold"/>
                <a:ea typeface="Darker Grotesque SemiBold"/>
                <a:cs typeface="Darker Grotesque SemiBold"/>
                <a:sym typeface="Darker Grotesque SemiBold"/>
              </a:rPr>
              <a:t>With early treatment, operations and surgeries are less likely to be needed for the patient to recover</a:t>
            </a:r>
            <a:endParaRPr sz="2200">
              <a:solidFill>
                <a:schemeClr val="accent4"/>
              </a:solidFill>
              <a:latin typeface="Darker Grotesque SemiBold"/>
              <a:ea typeface="Darker Grotesque SemiBold"/>
              <a:cs typeface="Darker Grotesque SemiBold"/>
              <a:sym typeface="Darker Grotesque SemiBold"/>
            </a:endParaRPr>
          </a:p>
          <a:p>
            <a:pPr indent="0" lvl="0" marL="0" rtl="0" algn="l">
              <a:spcBef>
                <a:spcPts val="0"/>
              </a:spcBef>
              <a:spcAft>
                <a:spcPts val="0"/>
              </a:spcAft>
              <a:buNone/>
            </a:pPr>
            <a:r>
              <a:rPr b="1" lang="en" sz="2400">
                <a:solidFill>
                  <a:srgbClr val="42FFB7"/>
                </a:solidFill>
                <a:latin typeface="Rajdhani"/>
                <a:ea typeface="Rajdhani"/>
                <a:cs typeface="Rajdhani"/>
                <a:sym typeface="Rajdhani"/>
              </a:rPr>
              <a:t>Lower hospital demands</a:t>
            </a:r>
            <a:endParaRPr b="1" sz="2400">
              <a:solidFill>
                <a:srgbClr val="42FFB7"/>
              </a:solidFill>
              <a:latin typeface="Rajdhani"/>
              <a:ea typeface="Rajdhani"/>
              <a:cs typeface="Rajdhani"/>
              <a:sym typeface="Rajdhani"/>
            </a:endParaRPr>
          </a:p>
          <a:p>
            <a:pPr indent="-368300" lvl="0" marL="457200" rtl="0" algn="l">
              <a:spcBef>
                <a:spcPts val="0"/>
              </a:spcBef>
              <a:spcAft>
                <a:spcPts val="0"/>
              </a:spcAft>
              <a:buClr>
                <a:schemeClr val="accent4"/>
              </a:buClr>
              <a:buSzPts val="2200"/>
              <a:buFont typeface="Darker Grotesque SemiBold"/>
              <a:buChar char="●"/>
            </a:pPr>
            <a:r>
              <a:rPr lang="en" sz="2200">
                <a:solidFill>
                  <a:schemeClr val="accent4"/>
                </a:solidFill>
                <a:latin typeface="Darker Grotesque SemiBold"/>
                <a:ea typeface="Darker Grotesque SemiBold"/>
                <a:cs typeface="Darker Grotesque SemiBold"/>
                <a:sym typeface="Darker Grotesque SemiBold"/>
              </a:rPr>
              <a:t>Early treatment prevents heart disease and allows patients to recover on </a:t>
            </a:r>
            <a:r>
              <a:rPr lang="en" sz="2200">
                <a:solidFill>
                  <a:schemeClr val="accent4"/>
                </a:solidFill>
                <a:latin typeface="Darker Grotesque SemiBold"/>
                <a:ea typeface="Darker Grotesque SemiBold"/>
                <a:cs typeface="Darker Grotesque SemiBold"/>
                <a:sym typeface="Darker Grotesque SemiBold"/>
              </a:rPr>
              <a:t>their</a:t>
            </a:r>
            <a:r>
              <a:rPr lang="en" sz="2200">
                <a:solidFill>
                  <a:schemeClr val="accent4"/>
                </a:solidFill>
                <a:latin typeface="Darker Grotesque SemiBold"/>
                <a:ea typeface="Darker Grotesque SemiBold"/>
                <a:cs typeface="Darker Grotesque SemiBold"/>
                <a:sym typeface="Darker Grotesque SemiBold"/>
              </a:rPr>
              <a:t> own, reducing the need to stay at hospitals</a:t>
            </a:r>
            <a:endParaRPr sz="2200">
              <a:solidFill>
                <a:schemeClr val="accent4"/>
              </a:solidFill>
              <a:latin typeface="Darker Grotesque SemiBold"/>
              <a:ea typeface="Darker Grotesque SemiBold"/>
              <a:cs typeface="Darker Grotesque SemiBold"/>
              <a:sym typeface="Darker Grotesque SemiBold"/>
            </a:endParaRPr>
          </a:p>
          <a:p>
            <a:pPr indent="0" lvl="0" marL="0" rtl="0" algn="l">
              <a:spcBef>
                <a:spcPts val="0"/>
              </a:spcBef>
              <a:spcAft>
                <a:spcPts val="0"/>
              </a:spcAft>
              <a:buNone/>
            </a:pPr>
            <a:r>
              <a:rPr b="1" lang="en" sz="2400">
                <a:solidFill>
                  <a:srgbClr val="42FFB7"/>
                </a:solidFill>
                <a:latin typeface="Rajdhani"/>
                <a:ea typeface="Rajdhani"/>
                <a:cs typeface="Rajdhani"/>
                <a:sym typeface="Rajdhani"/>
              </a:rPr>
              <a:t>Increase </a:t>
            </a:r>
            <a:r>
              <a:rPr b="1" lang="en" sz="2400">
                <a:solidFill>
                  <a:srgbClr val="42FFB7"/>
                </a:solidFill>
                <a:latin typeface="Rajdhani"/>
                <a:ea typeface="Rajdhani"/>
                <a:cs typeface="Rajdhani"/>
                <a:sym typeface="Rajdhani"/>
              </a:rPr>
              <a:t>survivability</a:t>
            </a:r>
            <a:r>
              <a:rPr b="1" lang="en" sz="2400">
                <a:solidFill>
                  <a:srgbClr val="42FFB7"/>
                </a:solidFill>
                <a:latin typeface="Rajdhani"/>
                <a:ea typeface="Rajdhani"/>
                <a:cs typeface="Rajdhani"/>
                <a:sym typeface="Rajdhani"/>
              </a:rPr>
              <a:t> </a:t>
            </a:r>
            <a:endParaRPr b="1" sz="2400">
              <a:solidFill>
                <a:srgbClr val="42FFB7"/>
              </a:solidFill>
              <a:latin typeface="Rajdhani"/>
              <a:ea typeface="Rajdhani"/>
              <a:cs typeface="Rajdhani"/>
              <a:sym typeface="Rajdhani"/>
            </a:endParaRPr>
          </a:p>
          <a:p>
            <a:pPr indent="-368300" lvl="0" marL="457200" rtl="0" algn="l">
              <a:spcBef>
                <a:spcPts val="0"/>
              </a:spcBef>
              <a:spcAft>
                <a:spcPts val="0"/>
              </a:spcAft>
              <a:buClr>
                <a:schemeClr val="accent4"/>
              </a:buClr>
              <a:buSzPts val="2200"/>
              <a:buFont typeface="Darker Grotesque SemiBold"/>
              <a:buChar char="●"/>
            </a:pPr>
            <a:r>
              <a:rPr lang="en" sz="2200">
                <a:solidFill>
                  <a:schemeClr val="accent4"/>
                </a:solidFill>
                <a:latin typeface="Darker Grotesque SemiBold"/>
                <a:ea typeface="Darker Grotesque SemiBold"/>
                <a:cs typeface="Darker Grotesque SemiBold"/>
                <a:sym typeface="Darker Grotesque SemiBold"/>
              </a:rPr>
              <a:t>Early detection leads to early intervention which saves lives</a:t>
            </a:r>
            <a:endParaRPr sz="2200">
              <a:solidFill>
                <a:schemeClr val="accent4"/>
              </a:solidFill>
              <a:latin typeface="Darker Grotesque SemiBold"/>
              <a:ea typeface="Darker Grotesque SemiBold"/>
              <a:cs typeface="Darker Grotesque SemiBold"/>
              <a:sym typeface="Darker Grotesque SemiBold"/>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1" name="Shape 521"/>
        <p:cNvGrpSpPr/>
        <p:nvPr/>
      </p:nvGrpSpPr>
      <p:grpSpPr>
        <a:xfrm>
          <a:off x="0" y="0"/>
          <a:ext cx="0" cy="0"/>
          <a:chOff x="0" y="0"/>
          <a:chExt cx="0" cy="0"/>
        </a:xfrm>
      </p:grpSpPr>
      <p:sp>
        <p:nvSpPr>
          <p:cNvPr id="522" name="Google Shape;522;p64"/>
          <p:cNvSpPr txBox="1"/>
          <p:nvPr>
            <p:ph type="ctrTitle"/>
          </p:nvPr>
        </p:nvSpPr>
        <p:spPr>
          <a:xfrm>
            <a:off x="692775" y="1152750"/>
            <a:ext cx="4404000" cy="2590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Rajdhani"/>
                <a:ea typeface="Rajdhani"/>
                <a:cs typeface="Rajdhani"/>
                <a:sym typeface="Rajdhani"/>
              </a:rPr>
              <a:t>Thank You!</a:t>
            </a:r>
            <a:endParaRPr>
              <a:latin typeface="Rajdhani"/>
              <a:ea typeface="Rajdhani"/>
              <a:cs typeface="Rajdhani"/>
              <a:sym typeface="Rajdhani"/>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32"/>
          <p:cNvSpPr txBox="1"/>
          <p:nvPr>
            <p:ph type="title"/>
          </p:nvPr>
        </p:nvSpPr>
        <p:spPr>
          <a:xfrm>
            <a:off x="327975" y="3114513"/>
            <a:ext cx="3891600" cy="706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0" lang="en">
                <a:solidFill>
                  <a:srgbClr val="FF0000"/>
                </a:solidFill>
                <a:latin typeface="Darker Grotesque SemiBold"/>
                <a:ea typeface="Darker Grotesque SemiBold"/>
                <a:cs typeface="Darker Grotesque SemiBold"/>
                <a:sym typeface="Darker Grotesque SemiBold"/>
              </a:rPr>
              <a:t>Leading cause of death in the U.S.</a:t>
            </a:r>
            <a:endParaRPr b="0">
              <a:solidFill>
                <a:srgbClr val="FF0000"/>
              </a:solidFill>
              <a:latin typeface="Darker Grotesque SemiBold"/>
              <a:ea typeface="Darker Grotesque SemiBold"/>
              <a:cs typeface="Darker Grotesque SemiBold"/>
              <a:sym typeface="Darker Grotesque SemiBold"/>
            </a:endParaRPr>
          </a:p>
        </p:txBody>
      </p:sp>
      <p:sp>
        <p:nvSpPr>
          <p:cNvPr id="179" name="Google Shape;179;p32"/>
          <p:cNvSpPr txBox="1"/>
          <p:nvPr>
            <p:ph idx="4294967295" type="subTitle"/>
          </p:nvPr>
        </p:nvSpPr>
        <p:spPr>
          <a:xfrm>
            <a:off x="975075" y="4093388"/>
            <a:ext cx="2597400" cy="44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Darker Grotesque SemiBold"/>
                <a:ea typeface="Darker Grotesque SemiBold"/>
                <a:cs typeface="Darker Grotesque SemiBold"/>
                <a:sym typeface="Darker Grotesque SemiBold"/>
              </a:rPr>
              <a:t>20.6% Total Deaths in 2020</a:t>
            </a:r>
            <a:endParaRPr sz="1600">
              <a:latin typeface="Darker Grotesque SemiBold"/>
              <a:ea typeface="Darker Grotesque SemiBold"/>
              <a:cs typeface="Darker Grotesque SemiBold"/>
              <a:sym typeface="Darker Grotesque SemiBold"/>
            </a:endParaRPr>
          </a:p>
          <a:p>
            <a:pPr indent="0" lvl="0" marL="0" rtl="0" algn="ctr">
              <a:spcBef>
                <a:spcPts val="1600"/>
              </a:spcBef>
              <a:spcAft>
                <a:spcPts val="1600"/>
              </a:spcAft>
              <a:buNone/>
            </a:pPr>
            <a:r>
              <a:rPr b="1" lang="en" sz="1600">
                <a:solidFill>
                  <a:schemeClr val="accent4"/>
                </a:solidFill>
              </a:rPr>
              <a:t>697,000 deaths</a:t>
            </a:r>
            <a:endParaRPr b="1" sz="1600">
              <a:solidFill>
                <a:schemeClr val="accent4"/>
              </a:solidFill>
            </a:endParaRPr>
          </a:p>
        </p:txBody>
      </p:sp>
      <p:sp>
        <p:nvSpPr>
          <p:cNvPr id="180" name="Google Shape;180;p32"/>
          <p:cNvSpPr txBox="1"/>
          <p:nvPr>
            <p:ph idx="4294967295" type="title"/>
          </p:nvPr>
        </p:nvSpPr>
        <p:spPr>
          <a:xfrm>
            <a:off x="2217750" y="1040363"/>
            <a:ext cx="4843800" cy="1034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0" lang="en">
                <a:solidFill>
                  <a:srgbClr val="FF0000"/>
                </a:solidFill>
                <a:latin typeface="Darker Grotesque SemiBold"/>
                <a:ea typeface="Darker Grotesque SemiBold"/>
                <a:cs typeface="Darker Grotesque SemiBold"/>
                <a:sym typeface="Darker Grotesque SemiBold"/>
              </a:rPr>
              <a:t>2</a:t>
            </a:r>
            <a:r>
              <a:rPr b="0" lang="en">
                <a:solidFill>
                  <a:srgbClr val="FF0000"/>
                </a:solidFill>
                <a:latin typeface="Darker Grotesque SemiBold"/>
                <a:ea typeface="Darker Grotesque SemiBold"/>
                <a:cs typeface="Darker Grotesque SemiBold"/>
                <a:sym typeface="Darker Grotesque SemiBold"/>
              </a:rPr>
              <a:t>rd main cause of death in Singapore</a:t>
            </a:r>
            <a:endParaRPr b="0">
              <a:solidFill>
                <a:srgbClr val="FF0000"/>
              </a:solidFill>
              <a:latin typeface="Darker Grotesque SemiBold"/>
              <a:ea typeface="Darker Grotesque SemiBold"/>
              <a:cs typeface="Darker Grotesque SemiBold"/>
              <a:sym typeface="Darker Grotesque SemiBold"/>
            </a:endParaRPr>
          </a:p>
        </p:txBody>
      </p:sp>
      <p:sp>
        <p:nvSpPr>
          <p:cNvPr id="181" name="Google Shape;181;p32"/>
          <p:cNvSpPr txBox="1"/>
          <p:nvPr>
            <p:ph idx="4294967295" type="subTitle"/>
          </p:nvPr>
        </p:nvSpPr>
        <p:spPr>
          <a:xfrm>
            <a:off x="3303000" y="2074475"/>
            <a:ext cx="2673300" cy="44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700">
                <a:latin typeface="Darker Grotesque SemiBold"/>
                <a:ea typeface="Darker Grotesque SemiBold"/>
                <a:cs typeface="Darker Grotesque SemiBold"/>
                <a:sym typeface="Darker Grotesque SemiBold"/>
              </a:rPr>
              <a:t>18.8</a:t>
            </a:r>
            <a:r>
              <a:rPr lang="en" sz="1700">
                <a:latin typeface="Darker Grotesque SemiBold"/>
                <a:ea typeface="Darker Grotesque SemiBold"/>
                <a:cs typeface="Darker Grotesque SemiBold"/>
                <a:sym typeface="Darker Grotesque SemiBold"/>
              </a:rPr>
              <a:t>% </a:t>
            </a:r>
            <a:r>
              <a:rPr lang="en" sz="1700">
                <a:latin typeface="Darker Grotesque SemiBold"/>
                <a:ea typeface="Darker Grotesque SemiBold"/>
                <a:cs typeface="Darker Grotesque SemiBold"/>
                <a:sym typeface="Darker Grotesque SemiBold"/>
              </a:rPr>
              <a:t>T</a:t>
            </a:r>
            <a:r>
              <a:rPr lang="en" sz="1700">
                <a:latin typeface="Darker Grotesque SemiBold"/>
                <a:ea typeface="Darker Grotesque SemiBold"/>
                <a:cs typeface="Darker Grotesque SemiBold"/>
                <a:sym typeface="Darker Grotesque SemiBold"/>
              </a:rPr>
              <a:t>otal </a:t>
            </a:r>
            <a:r>
              <a:rPr lang="en" sz="1700">
                <a:latin typeface="Darker Grotesque SemiBold"/>
                <a:ea typeface="Darker Grotesque SemiBold"/>
                <a:cs typeface="Darker Grotesque SemiBold"/>
                <a:sym typeface="Darker Grotesque SemiBold"/>
              </a:rPr>
              <a:t>D</a:t>
            </a:r>
            <a:r>
              <a:rPr lang="en" sz="1700">
                <a:latin typeface="Darker Grotesque SemiBold"/>
                <a:ea typeface="Darker Grotesque SemiBold"/>
                <a:cs typeface="Darker Grotesque SemiBold"/>
                <a:sym typeface="Darker Grotesque SemiBold"/>
              </a:rPr>
              <a:t>eaths in 2019</a:t>
            </a:r>
            <a:endParaRPr sz="1700">
              <a:latin typeface="Darker Grotesque SemiBold"/>
              <a:ea typeface="Darker Grotesque SemiBold"/>
              <a:cs typeface="Darker Grotesque SemiBold"/>
              <a:sym typeface="Darker Grotesque SemiBold"/>
            </a:endParaRPr>
          </a:p>
          <a:p>
            <a:pPr indent="0" lvl="0" marL="0" rtl="0" algn="ctr">
              <a:spcBef>
                <a:spcPts val="1600"/>
              </a:spcBef>
              <a:spcAft>
                <a:spcPts val="1600"/>
              </a:spcAft>
              <a:buNone/>
            </a:pPr>
            <a:r>
              <a:rPr lang="en" sz="1700">
                <a:latin typeface="Darker Grotesque SemiBold"/>
                <a:ea typeface="Darker Grotesque SemiBold"/>
                <a:cs typeface="Darker Grotesque SemiBold"/>
                <a:sym typeface="Darker Grotesque SemiBold"/>
              </a:rPr>
              <a:t>4,031 deaths</a:t>
            </a:r>
            <a:endParaRPr sz="1700">
              <a:latin typeface="Darker Grotesque SemiBold"/>
              <a:ea typeface="Darker Grotesque SemiBold"/>
              <a:cs typeface="Darker Grotesque SemiBold"/>
              <a:sym typeface="Darker Grotesque SemiBold"/>
            </a:endParaRPr>
          </a:p>
        </p:txBody>
      </p:sp>
      <p:sp>
        <p:nvSpPr>
          <p:cNvPr id="182" name="Google Shape;182;p32"/>
          <p:cNvSpPr txBox="1"/>
          <p:nvPr>
            <p:ph idx="4294967295" type="title"/>
          </p:nvPr>
        </p:nvSpPr>
        <p:spPr>
          <a:xfrm>
            <a:off x="4800450" y="3058713"/>
            <a:ext cx="4275900" cy="81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0" lang="en">
                <a:solidFill>
                  <a:srgbClr val="FF0000"/>
                </a:solidFill>
                <a:latin typeface="Darker Grotesque SemiBold"/>
                <a:ea typeface="Darker Grotesque SemiBold"/>
                <a:cs typeface="Darker Grotesque SemiBold"/>
                <a:sym typeface="Darker Grotesque SemiBold"/>
              </a:rPr>
              <a:t>Leading cause of death Globally</a:t>
            </a:r>
            <a:endParaRPr b="0">
              <a:solidFill>
                <a:srgbClr val="FF0000"/>
              </a:solidFill>
              <a:latin typeface="Darker Grotesque SemiBold"/>
              <a:ea typeface="Darker Grotesque SemiBold"/>
              <a:cs typeface="Darker Grotesque SemiBold"/>
              <a:sym typeface="Darker Grotesque SemiBold"/>
            </a:endParaRPr>
          </a:p>
        </p:txBody>
      </p:sp>
      <p:sp>
        <p:nvSpPr>
          <p:cNvPr id="183" name="Google Shape;183;p32"/>
          <p:cNvSpPr txBox="1"/>
          <p:nvPr>
            <p:ph idx="4294967295" type="subTitle"/>
          </p:nvPr>
        </p:nvSpPr>
        <p:spPr>
          <a:xfrm>
            <a:off x="5639704" y="4093400"/>
            <a:ext cx="2597400" cy="44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600">
                <a:solidFill>
                  <a:schemeClr val="accent4"/>
                </a:solidFill>
                <a:latin typeface="Darker Grotesque SemiBold"/>
                <a:ea typeface="Darker Grotesque SemiBold"/>
                <a:cs typeface="Darker Grotesque SemiBold"/>
                <a:sym typeface="Darker Grotesque SemiBold"/>
              </a:rPr>
              <a:t>32</a:t>
            </a:r>
            <a:r>
              <a:rPr lang="en" sz="1600">
                <a:solidFill>
                  <a:schemeClr val="accent4"/>
                </a:solidFill>
                <a:latin typeface="Darker Grotesque SemiBold"/>
                <a:ea typeface="Darker Grotesque SemiBold"/>
                <a:cs typeface="Darker Grotesque SemiBold"/>
                <a:sym typeface="Darker Grotesque SemiBold"/>
              </a:rPr>
              <a:t>% Total Deaths in 2019,</a:t>
            </a:r>
            <a:endParaRPr sz="1600">
              <a:solidFill>
                <a:schemeClr val="accent4"/>
              </a:solidFill>
              <a:latin typeface="Darker Grotesque SemiBold"/>
              <a:ea typeface="Darker Grotesque SemiBold"/>
              <a:cs typeface="Darker Grotesque SemiBold"/>
              <a:sym typeface="Darker Grotesque SemiBold"/>
            </a:endParaRPr>
          </a:p>
          <a:p>
            <a:pPr indent="0" lvl="0" marL="0" rtl="0" algn="ctr">
              <a:spcBef>
                <a:spcPts val="1600"/>
              </a:spcBef>
              <a:spcAft>
                <a:spcPts val="1600"/>
              </a:spcAft>
              <a:buNone/>
            </a:pPr>
            <a:r>
              <a:rPr lang="en" sz="1600">
                <a:solidFill>
                  <a:schemeClr val="accent4"/>
                </a:solidFill>
                <a:latin typeface="Darker Grotesque SemiBold"/>
                <a:ea typeface="Darker Grotesque SemiBold"/>
                <a:cs typeface="Darker Grotesque SemiBold"/>
                <a:sym typeface="Darker Grotesque SemiBold"/>
              </a:rPr>
              <a:t>17.9 million deaths</a:t>
            </a:r>
            <a:endParaRPr sz="1600">
              <a:solidFill>
                <a:schemeClr val="accent4"/>
              </a:solidFill>
              <a:latin typeface="Darker Grotesque SemiBold"/>
              <a:ea typeface="Darker Grotesque SemiBold"/>
              <a:cs typeface="Darker Grotesque SemiBold"/>
              <a:sym typeface="Darker Grotesque SemiBold"/>
            </a:endParaRPr>
          </a:p>
        </p:txBody>
      </p:sp>
      <p:sp>
        <p:nvSpPr>
          <p:cNvPr id="184" name="Google Shape;184;p32"/>
          <p:cNvSpPr txBox="1"/>
          <p:nvPr>
            <p:ph idx="4294967295" type="title"/>
          </p:nvPr>
        </p:nvSpPr>
        <p:spPr>
          <a:xfrm>
            <a:off x="787650" y="185138"/>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0" lang="en">
                <a:solidFill>
                  <a:schemeClr val="accent6"/>
                </a:solidFill>
                <a:latin typeface="Rajdhani SemiBold"/>
                <a:ea typeface="Rajdhani SemiBold"/>
                <a:cs typeface="Rajdhani SemiBold"/>
                <a:sym typeface="Rajdhani SemiBold"/>
              </a:rPr>
              <a:t>Heart Disease in Singapore and the World</a:t>
            </a:r>
            <a:endParaRPr b="0">
              <a:solidFill>
                <a:schemeClr val="accent6"/>
              </a:solidFill>
              <a:latin typeface="Rajdhani SemiBold"/>
              <a:ea typeface="Rajdhani SemiBold"/>
              <a:cs typeface="Rajdhani SemiBold"/>
              <a:sym typeface="Rajdhani SemiBold"/>
            </a:endParaRPr>
          </a:p>
        </p:txBody>
      </p:sp>
      <p:pic>
        <p:nvPicPr>
          <p:cNvPr id="185" name="Google Shape;185;p32"/>
          <p:cNvPicPr preferRelativeResize="0"/>
          <p:nvPr/>
        </p:nvPicPr>
        <p:blipFill>
          <a:blip r:embed="rId3">
            <a:alphaModFix/>
          </a:blip>
          <a:stretch>
            <a:fillRect/>
          </a:stretch>
        </p:blipFill>
        <p:spPr>
          <a:xfrm>
            <a:off x="422575" y="1029913"/>
            <a:ext cx="1795175" cy="18125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0"/>
                                        </p:tgtEl>
                                        <p:attrNameLst>
                                          <p:attrName>style.visibility</p:attrName>
                                        </p:attrNameLst>
                                      </p:cBhvr>
                                      <p:to>
                                        <p:strVal val="visible"/>
                                      </p:to>
                                    </p:set>
                                    <p:animEffect filter="fade" transition="in">
                                      <p:cBhvr>
                                        <p:cTn dur="1000"/>
                                        <p:tgtEl>
                                          <p:spTgt spid="180"/>
                                        </p:tgtEl>
                                      </p:cBhvr>
                                    </p:animEffect>
                                  </p:childTnLst>
                                </p:cTn>
                              </p:par>
                              <p:par>
                                <p:cTn fill="hold" nodeType="withEffect" presetClass="entr" presetID="10" presetSubtype="0">
                                  <p:stCondLst>
                                    <p:cond delay="0"/>
                                  </p:stCondLst>
                                  <p:childTnLst>
                                    <p:set>
                                      <p:cBhvr>
                                        <p:cTn dur="1" fill="hold">
                                          <p:stCondLst>
                                            <p:cond delay="0"/>
                                          </p:stCondLst>
                                        </p:cTn>
                                        <p:tgtEl>
                                          <p:spTgt spid="181"/>
                                        </p:tgtEl>
                                        <p:attrNameLst>
                                          <p:attrName>style.visibility</p:attrName>
                                        </p:attrNameLst>
                                      </p:cBhvr>
                                      <p:to>
                                        <p:strVal val="visible"/>
                                      </p:to>
                                    </p:set>
                                    <p:animEffect filter="fade" transition="in">
                                      <p:cBhvr>
                                        <p:cTn dur="1000"/>
                                        <p:tgtEl>
                                          <p:spTgt spid="18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78"/>
                                        </p:tgtEl>
                                        <p:attrNameLst>
                                          <p:attrName>style.visibility</p:attrName>
                                        </p:attrNameLst>
                                      </p:cBhvr>
                                      <p:to>
                                        <p:strVal val="visible"/>
                                      </p:to>
                                    </p:set>
                                    <p:anim calcmode="lin" valueType="num">
                                      <p:cBhvr additive="base">
                                        <p:cTn dur="1000"/>
                                        <p:tgtEl>
                                          <p:spTgt spid="178"/>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179"/>
                                        </p:tgtEl>
                                        <p:attrNameLst>
                                          <p:attrName>style.visibility</p:attrName>
                                        </p:attrNameLst>
                                      </p:cBhvr>
                                      <p:to>
                                        <p:strVal val="visible"/>
                                      </p:to>
                                    </p:set>
                                    <p:anim calcmode="lin" valueType="num">
                                      <p:cBhvr additive="base">
                                        <p:cTn dur="1000"/>
                                        <p:tgtEl>
                                          <p:spTgt spid="179"/>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82"/>
                                        </p:tgtEl>
                                        <p:attrNameLst>
                                          <p:attrName>style.visibility</p:attrName>
                                        </p:attrNameLst>
                                      </p:cBhvr>
                                      <p:to>
                                        <p:strVal val="visible"/>
                                      </p:to>
                                    </p:set>
                                    <p:anim calcmode="lin" valueType="num">
                                      <p:cBhvr additive="base">
                                        <p:cTn dur="1000"/>
                                        <p:tgtEl>
                                          <p:spTgt spid="182"/>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183"/>
                                        </p:tgtEl>
                                        <p:attrNameLst>
                                          <p:attrName>style.visibility</p:attrName>
                                        </p:attrNameLst>
                                      </p:cBhvr>
                                      <p:to>
                                        <p:strVal val="visible"/>
                                      </p:to>
                                    </p:set>
                                    <p:anim calcmode="lin" valueType="num">
                                      <p:cBhvr additive="base">
                                        <p:cTn dur="1000"/>
                                        <p:tgtEl>
                                          <p:spTgt spid="183"/>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33"/>
          <p:cNvSpPr txBox="1"/>
          <p:nvPr>
            <p:ph idx="1" type="body"/>
          </p:nvPr>
        </p:nvSpPr>
        <p:spPr>
          <a:xfrm>
            <a:off x="720000" y="1152475"/>
            <a:ext cx="7704000" cy="3416400"/>
          </a:xfrm>
          <a:prstGeom prst="rect">
            <a:avLst/>
          </a:prstGeom>
          <a:noFill/>
        </p:spPr>
        <p:txBody>
          <a:bodyPr anchorCtr="0" anchor="t" bIns="91425" lIns="91425" spcFirstLastPara="1" rIns="91425" wrap="square" tIns="91425">
            <a:noAutofit/>
          </a:bodyPr>
          <a:lstStyle/>
          <a:p>
            <a:pPr indent="-361950" lvl="0" marL="457200" rtl="0" algn="l">
              <a:spcBef>
                <a:spcPts val="0"/>
              </a:spcBef>
              <a:spcAft>
                <a:spcPts val="0"/>
              </a:spcAft>
              <a:buClr>
                <a:schemeClr val="accent4"/>
              </a:buClr>
              <a:buSzPts val="2100"/>
              <a:buFont typeface="Darker Grotesque SemiBold"/>
              <a:buChar char="●"/>
            </a:pPr>
            <a:r>
              <a:rPr lang="en" sz="2100">
                <a:solidFill>
                  <a:schemeClr val="accent4"/>
                </a:solidFill>
                <a:latin typeface="Darker Grotesque SemiBold"/>
                <a:ea typeface="Darker Grotesque SemiBold"/>
                <a:cs typeface="Darker Grotesque SemiBold"/>
                <a:sym typeface="Darker Grotesque SemiBold"/>
              </a:rPr>
              <a:t>40% of adults were unaware they had heart disease</a:t>
            </a:r>
            <a:endParaRPr sz="2100">
              <a:solidFill>
                <a:schemeClr val="accent4"/>
              </a:solidFill>
              <a:latin typeface="Darker Grotesque SemiBold"/>
              <a:ea typeface="Darker Grotesque SemiBold"/>
              <a:cs typeface="Darker Grotesque SemiBold"/>
              <a:sym typeface="Darker Grotesque SemiBold"/>
            </a:endParaRPr>
          </a:p>
          <a:p>
            <a:pPr indent="-361950" lvl="0" marL="457200" rtl="0" algn="l">
              <a:spcBef>
                <a:spcPts val="0"/>
              </a:spcBef>
              <a:spcAft>
                <a:spcPts val="0"/>
              </a:spcAft>
              <a:buClr>
                <a:schemeClr val="accent4"/>
              </a:buClr>
              <a:buSzPts val="2100"/>
              <a:buFont typeface="Darker Grotesque SemiBold"/>
              <a:buChar char="●"/>
            </a:pPr>
            <a:r>
              <a:rPr lang="en" sz="2100">
                <a:solidFill>
                  <a:schemeClr val="accent4"/>
                </a:solidFill>
                <a:latin typeface="Darker Grotesque SemiBold"/>
                <a:ea typeface="Darker Grotesque SemiBold"/>
                <a:cs typeface="Darker Grotesque SemiBold"/>
                <a:sym typeface="Darker Grotesque SemiBold"/>
              </a:rPr>
              <a:t>E</a:t>
            </a:r>
            <a:r>
              <a:rPr lang="en" sz="2100">
                <a:solidFill>
                  <a:schemeClr val="lt2"/>
                </a:solidFill>
                <a:latin typeface="Darker Grotesque SemiBold"/>
                <a:ea typeface="Darker Grotesque SemiBold"/>
                <a:cs typeface="Darker Grotesque SemiBold"/>
                <a:sym typeface="Darker Grotesque SemiBold"/>
              </a:rPr>
              <a:t>arly detection leads to early intervention, which reduces suffering and pr</a:t>
            </a:r>
            <a:r>
              <a:rPr lang="en" sz="2100">
                <a:solidFill>
                  <a:schemeClr val="accent4"/>
                </a:solidFill>
                <a:latin typeface="Darker Grotesque SemiBold"/>
                <a:ea typeface="Darker Grotesque SemiBold"/>
                <a:cs typeface="Darker Grotesque SemiBold"/>
                <a:sym typeface="Darker Grotesque SemiBold"/>
              </a:rPr>
              <a:t>events complications such as heart failure, stroke and kidney disease</a:t>
            </a:r>
            <a:endParaRPr sz="2100">
              <a:solidFill>
                <a:schemeClr val="accent4"/>
              </a:solidFill>
              <a:latin typeface="Darker Grotesque SemiBold"/>
              <a:ea typeface="Darker Grotesque SemiBold"/>
              <a:cs typeface="Darker Grotesque SemiBold"/>
              <a:sym typeface="Darker Grotesque SemiBold"/>
            </a:endParaRPr>
          </a:p>
          <a:p>
            <a:pPr indent="-361950" lvl="0" marL="457200" rtl="0" algn="l">
              <a:spcBef>
                <a:spcPts val="0"/>
              </a:spcBef>
              <a:spcAft>
                <a:spcPts val="0"/>
              </a:spcAft>
              <a:buClr>
                <a:schemeClr val="accent4"/>
              </a:buClr>
              <a:buSzPts val="2100"/>
              <a:buFont typeface="Darker Grotesque SemiBold"/>
              <a:buChar char="●"/>
            </a:pPr>
            <a:r>
              <a:rPr lang="en" sz="2100">
                <a:solidFill>
                  <a:schemeClr val="accent4"/>
                </a:solidFill>
                <a:latin typeface="Darker Grotesque SemiBold"/>
                <a:ea typeface="Darker Grotesque SemiBold"/>
                <a:cs typeface="Darker Grotesque SemiBold"/>
                <a:sym typeface="Darker Grotesque SemiBold"/>
              </a:rPr>
              <a:t>Early intervention also increases the chances of recovery</a:t>
            </a:r>
            <a:endParaRPr sz="2100">
              <a:solidFill>
                <a:schemeClr val="accent4"/>
              </a:solidFill>
              <a:latin typeface="Darker Grotesque SemiBold"/>
              <a:ea typeface="Darker Grotesque SemiBold"/>
              <a:cs typeface="Darker Grotesque SemiBold"/>
              <a:sym typeface="Darker Grotesque SemiBold"/>
            </a:endParaRPr>
          </a:p>
        </p:txBody>
      </p:sp>
      <p:sp>
        <p:nvSpPr>
          <p:cNvPr id="191" name="Google Shape;191;p33"/>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0" lang="en">
                <a:latin typeface="Rajdhani SemiBold"/>
                <a:ea typeface="Rajdhani SemiBold"/>
                <a:cs typeface="Rajdhani SemiBold"/>
                <a:sym typeface="Rajdhani SemiBold"/>
              </a:rPr>
              <a:t>Importance of Early Detection</a:t>
            </a:r>
            <a:endParaRPr b="0">
              <a:latin typeface="Rajdhani SemiBold"/>
              <a:ea typeface="Rajdhani SemiBold"/>
              <a:cs typeface="Rajdhani SemiBold"/>
              <a:sym typeface="Rajdhani SemiBo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34"/>
          <p:cNvSpPr txBox="1"/>
          <p:nvPr>
            <p:ph idx="4294967295" type="title"/>
          </p:nvPr>
        </p:nvSpPr>
        <p:spPr>
          <a:xfrm>
            <a:off x="261425" y="817950"/>
            <a:ext cx="3692400" cy="87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en" sz="2500">
                <a:latin typeface="Rajdhani SemiBold"/>
                <a:ea typeface="Rajdhani SemiBold"/>
                <a:cs typeface="Rajdhani SemiBold"/>
                <a:sym typeface="Rajdhani SemiBold"/>
              </a:rPr>
              <a:t>The problem:</a:t>
            </a:r>
            <a:endParaRPr b="0" sz="2500">
              <a:latin typeface="Rajdhani SemiBold"/>
              <a:ea typeface="Rajdhani SemiBold"/>
              <a:cs typeface="Rajdhani SemiBold"/>
              <a:sym typeface="Rajdhani SemiBold"/>
            </a:endParaRPr>
          </a:p>
        </p:txBody>
      </p:sp>
      <p:sp>
        <p:nvSpPr>
          <p:cNvPr id="197" name="Google Shape;197;p34"/>
          <p:cNvSpPr txBox="1"/>
          <p:nvPr>
            <p:ph idx="4294967295" type="subTitle"/>
          </p:nvPr>
        </p:nvSpPr>
        <p:spPr>
          <a:xfrm>
            <a:off x="261425" y="1556850"/>
            <a:ext cx="5687700" cy="2029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3400">
                <a:latin typeface="Darker Grotesque SemiBold"/>
                <a:ea typeface="Darker Grotesque SemiBold"/>
                <a:cs typeface="Darker Grotesque SemiBold"/>
                <a:sym typeface="Darker Grotesque SemiBold"/>
              </a:rPr>
              <a:t>How to accurately predict heart disease for early prediction and intervention?</a:t>
            </a:r>
            <a:endParaRPr sz="3400">
              <a:latin typeface="Darker Grotesque SemiBold"/>
              <a:ea typeface="Darker Grotesque SemiBold"/>
              <a:cs typeface="Darker Grotesque SemiBold"/>
              <a:sym typeface="Darker Grotesque SemiBold"/>
            </a:endParaRPr>
          </a:p>
        </p:txBody>
      </p:sp>
      <p:pic>
        <p:nvPicPr>
          <p:cNvPr id="198" name="Google Shape;198;p34"/>
          <p:cNvPicPr preferRelativeResize="0"/>
          <p:nvPr/>
        </p:nvPicPr>
        <p:blipFill>
          <a:blip r:embed="rId3">
            <a:alphaModFix/>
          </a:blip>
          <a:stretch>
            <a:fillRect/>
          </a:stretch>
        </p:blipFill>
        <p:spPr>
          <a:xfrm>
            <a:off x="5726025" y="861525"/>
            <a:ext cx="3417975" cy="34204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35"/>
          <p:cNvSpPr txBox="1"/>
          <p:nvPr>
            <p:ph type="title"/>
          </p:nvPr>
        </p:nvSpPr>
        <p:spPr>
          <a:xfrm>
            <a:off x="5255049" y="1434600"/>
            <a:ext cx="3219600" cy="22743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b="0" lang="en" sz="6000">
                <a:latin typeface="Rajdhani SemiBold"/>
                <a:ea typeface="Rajdhani SemiBold"/>
                <a:cs typeface="Rajdhani SemiBold"/>
                <a:sym typeface="Rajdhani SemiBold"/>
              </a:rPr>
              <a:t>Data </a:t>
            </a:r>
            <a:endParaRPr b="0" sz="6000">
              <a:latin typeface="Rajdhani SemiBold"/>
              <a:ea typeface="Rajdhani SemiBold"/>
              <a:cs typeface="Rajdhani SemiBold"/>
              <a:sym typeface="Rajdhani SemiBold"/>
            </a:endParaRPr>
          </a:p>
          <a:p>
            <a:pPr indent="0" lvl="0" marL="0" rtl="0" algn="r">
              <a:spcBef>
                <a:spcPts val="0"/>
              </a:spcBef>
              <a:spcAft>
                <a:spcPts val="0"/>
              </a:spcAft>
              <a:buNone/>
            </a:pPr>
            <a:r>
              <a:rPr b="0" lang="en" sz="6000">
                <a:latin typeface="Rajdhani SemiBold"/>
                <a:ea typeface="Rajdhani SemiBold"/>
                <a:cs typeface="Rajdhani SemiBold"/>
                <a:sym typeface="Rajdhani SemiBold"/>
              </a:rPr>
              <a:t>Sampling</a:t>
            </a:r>
            <a:endParaRPr b="0" sz="6000">
              <a:latin typeface="Rajdhani SemiBold"/>
              <a:ea typeface="Rajdhani SemiBold"/>
              <a:cs typeface="Rajdhani SemiBold"/>
              <a:sym typeface="Rajdhani SemiBold"/>
            </a:endParaRPr>
          </a:p>
        </p:txBody>
      </p:sp>
      <p:pic>
        <p:nvPicPr>
          <p:cNvPr id="204" name="Google Shape;204;p35"/>
          <p:cNvPicPr preferRelativeResize="0"/>
          <p:nvPr/>
        </p:nvPicPr>
        <p:blipFill rotWithShape="1">
          <a:blip r:embed="rId3">
            <a:alphaModFix/>
          </a:blip>
          <a:srcRect b="10368" l="11381" r="6972" t="8051"/>
          <a:stretch/>
        </p:blipFill>
        <p:spPr>
          <a:xfrm>
            <a:off x="162825" y="1251788"/>
            <a:ext cx="4699425" cy="26399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36"/>
          <p:cNvSpPr txBox="1"/>
          <p:nvPr>
            <p:ph idx="4294967295" type="title"/>
          </p:nvPr>
        </p:nvSpPr>
        <p:spPr>
          <a:xfrm>
            <a:off x="2317500" y="64175"/>
            <a:ext cx="4509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0" lang="en" sz="2800">
                <a:latin typeface="Rajdhani SemiBold"/>
                <a:ea typeface="Rajdhani SemiBold"/>
                <a:cs typeface="Rajdhani SemiBold"/>
                <a:sym typeface="Rajdhani SemiBold"/>
              </a:rPr>
              <a:t> Our Dataset:  </a:t>
            </a:r>
            <a:endParaRPr b="0" sz="2800">
              <a:latin typeface="Rajdhani SemiBold"/>
              <a:ea typeface="Rajdhani SemiBold"/>
              <a:cs typeface="Rajdhani SemiBold"/>
              <a:sym typeface="Rajdhani SemiBold"/>
            </a:endParaRPr>
          </a:p>
        </p:txBody>
      </p:sp>
      <p:grpSp>
        <p:nvGrpSpPr>
          <p:cNvPr id="210" name="Google Shape;210;p36"/>
          <p:cNvGrpSpPr/>
          <p:nvPr/>
        </p:nvGrpSpPr>
        <p:grpSpPr>
          <a:xfrm>
            <a:off x="674675" y="636875"/>
            <a:ext cx="7794650" cy="846628"/>
            <a:chOff x="992675" y="808174"/>
            <a:chExt cx="7794650" cy="927101"/>
          </a:xfrm>
        </p:grpSpPr>
        <p:pic>
          <p:nvPicPr>
            <p:cNvPr id="211" name="Google Shape;211;p36"/>
            <p:cNvPicPr preferRelativeResize="0"/>
            <p:nvPr/>
          </p:nvPicPr>
          <p:blipFill>
            <a:blip r:embed="rId3">
              <a:alphaModFix/>
            </a:blip>
            <a:stretch>
              <a:fillRect/>
            </a:stretch>
          </p:blipFill>
          <p:spPr>
            <a:xfrm>
              <a:off x="992675" y="808174"/>
              <a:ext cx="2229776" cy="861200"/>
            </a:xfrm>
            <a:prstGeom prst="rect">
              <a:avLst/>
            </a:prstGeom>
            <a:noFill/>
            <a:ln>
              <a:noFill/>
            </a:ln>
          </p:spPr>
        </p:pic>
        <p:sp>
          <p:nvSpPr>
            <p:cNvPr id="212" name="Google Shape;212;p36"/>
            <p:cNvSpPr/>
            <p:nvPr/>
          </p:nvSpPr>
          <p:spPr>
            <a:xfrm>
              <a:off x="3842125" y="1077975"/>
              <a:ext cx="4945200" cy="468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4"/>
                  </a:solidFill>
                </a:rPr>
                <a:t>https://www.kaggle.com/datasets/kamilpytlak/personal-key-indicators-of-heart-disease</a:t>
              </a:r>
              <a:endParaRPr>
                <a:solidFill>
                  <a:schemeClr val="accent4"/>
                </a:solidFill>
              </a:endParaRPr>
            </a:p>
          </p:txBody>
        </p:sp>
        <p:sp>
          <p:nvSpPr>
            <p:cNvPr id="213" name="Google Shape;213;p36"/>
            <p:cNvSpPr txBox="1"/>
            <p:nvPr/>
          </p:nvSpPr>
          <p:spPr>
            <a:xfrm>
              <a:off x="3392825" y="888675"/>
              <a:ext cx="130200" cy="846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4300">
                  <a:solidFill>
                    <a:schemeClr val="lt2"/>
                  </a:solidFill>
                  <a:latin typeface="Orbitron"/>
                  <a:ea typeface="Orbitron"/>
                  <a:cs typeface="Orbitron"/>
                  <a:sym typeface="Orbitron"/>
                </a:rPr>
                <a:t>:</a:t>
              </a:r>
              <a:endParaRPr b="1" sz="4300">
                <a:solidFill>
                  <a:schemeClr val="lt2"/>
                </a:solidFill>
                <a:latin typeface="Orbitron"/>
                <a:ea typeface="Orbitron"/>
                <a:cs typeface="Orbitron"/>
                <a:sym typeface="Orbitron"/>
              </a:endParaRPr>
            </a:p>
          </p:txBody>
        </p:sp>
      </p:grpSp>
      <p:pic>
        <p:nvPicPr>
          <p:cNvPr id="214" name="Google Shape;214;p36"/>
          <p:cNvPicPr preferRelativeResize="0"/>
          <p:nvPr/>
        </p:nvPicPr>
        <p:blipFill>
          <a:blip r:embed="rId4">
            <a:alphaModFix/>
          </a:blip>
          <a:stretch>
            <a:fillRect/>
          </a:stretch>
        </p:blipFill>
        <p:spPr>
          <a:xfrm>
            <a:off x="50" y="2218500"/>
            <a:ext cx="9143899" cy="1388125"/>
          </a:xfrm>
          <a:prstGeom prst="rect">
            <a:avLst/>
          </a:prstGeom>
          <a:noFill/>
          <a:ln>
            <a:noFill/>
          </a:ln>
        </p:spPr>
      </p:pic>
      <p:pic>
        <p:nvPicPr>
          <p:cNvPr id="215" name="Google Shape;215;p36"/>
          <p:cNvPicPr preferRelativeResize="0"/>
          <p:nvPr/>
        </p:nvPicPr>
        <p:blipFill>
          <a:blip r:embed="rId5">
            <a:alphaModFix/>
          </a:blip>
          <a:stretch>
            <a:fillRect/>
          </a:stretch>
        </p:blipFill>
        <p:spPr>
          <a:xfrm>
            <a:off x="5523875" y="3606624"/>
            <a:ext cx="3620076" cy="1536850"/>
          </a:xfrm>
          <a:prstGeom prst="rect">
            <a:avLst/>
          </a:prstGeom>
          <a:noFill/>
          <a:ln>
            <a:noFill/>
          </a:ln>
        </p:spPr>
      </p:pic>
      <p:sp>
        <p:nvSpPr>
          <p:cNvPr id="216" name="Google Shape;216;p36"/>
          <p:cNvSpPr txBox="1"/>
          <p:nvPr/>
        </p:nvSpPr>
        <p:spPr>
          <a:xfrm>
            <a:off x="674675" y="1483500"/>
            <a:ext cx="26517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solidFill>
                  <a:schemeClr val="lt2"/>
                </a:solidFill>
                <a:latin typeface="Darker Grotesque"/>
                <a:ea typeface="Darker Grotesque"/>
                <a:cs typeface="Darker Grotesque"/>
                <a:sym typeface="Darker Grotesque"/>
              </a:rPr>
              <a:t>Size of Data: 319,795</a:t>
            </a:r>
            <a:endParaRPr sz="2400">
              <a:solidFill>
                <a:schemeClr val="lt2"/>
              </a:solidFill>
              <a:latin typeface="Darker Grotesque"/>
              <a:ea typeface="Darker Grotesque"/>
              <a:cs typeface="Darker Grotesque"/>
              <a:sym typeface="Darker Grotesque"/>
            </a:endParaRPr>
          </a:p>
          <a:p>
            <a:pPr indent="0" lvl="0" marL="0" rtl="0" algn="l">
              <a:spcBef>
                <a:spcPts val="0"/>
              </a:spcBef>
              <a:spcAft>
                <a:spcPts val="0"/>
              </a:spcAft>
              <a:buNone/>
            </a:pPr>
            <a:r>
              <a:rPr lang="en" sz="2000">
                <a:solidFill>
                  <a:schemeClr val="accent1"/>
                </a:solidFill>
                <a:latin typeface="Darker Grotesque"/>
                <a:ea typeface="Darker Grotesque"/>
                <a:cs typeface="Darker Grotesque"/>
                <a:sym typeface="Darker Grotesque"/>
              </a:rPr>
              <a:t> </a:t>
            </a:r>
            <a:endParaRPr sz="2000">
              <a:solidFill>
                <a:schemeClr val="accent1"/>
              </a:solidFill>
              <a:latin typeface="Darker Grotesque"/>
              <a:ea typeface="Darker Grotesque"/>
              <a:cs typeface="Darker Grotesque"/>
              <a:sym typeface="Darker Grotesque"/>
            </a:endParaRPr>
          </a:p>
        </p:txBody>
      </p:sp>
      <p:sp>
        <p:nvSpPr>
          <p:cNvPr id="217" name="Google Shape;217;p36"/>
          <p:cNvSpPr/>
          <p:nvPr/>
        </p:nvSpPr>
        <p:spPr>
          <a:xfrm>
            <a:off x="50" y="2218513"/>
            <a:ext cx="842700" cy="13881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36"/>
          <p:cNvSpPr/>
          <p:nvPr/>
        </p:nvSpPr>
        <p:spPr>
          <a:xfrm>
            <a:off x="-51750" y="3891750"/>
            <a:ext cx="5523900" cy="966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400">
                <a:solidFill>
                  <a:schemeClr val="accent4"/>
                </a:solidFill>
                <a:latin typeface="Advent Pro"/>
                <a:ea typeface="Advent Pro"/>
                <a:cs typeface="Advent Pro"/>
                <a:sym typeface="Advent Pro"/>
              </a:rPr>
              <a:t>Response </a:t>
            </a:r>
            <a:r>
              <a:rPr lang="en" sz="2400">
                <a:solidFill>
                  <a:schemeClr val="accent4"/>
                </a:solidFill>
                <a:latin typeface="Advent Pro"/>
                <a:ea typeface="Advent Pro"/>
                <a:cs typeface="Advent Pro"/>
                <a:sym typeface="Advent Pro"/>
              </a:rPr>
              <a:t>Variable</a:t>
            </a:r>
            <a:r>
              <a:rPr lang="en" sz="2400">
                <a:solidFill>
                  <a:schemeClr val="accent4"/>
                </a:solidFill>
                <a:latin typeface="Advent Pro"/>
                <a:ea typeface="Advent Pro"/>
                <a:cs typeface="Advent Pro"/>
                <a:sym typeface="Advent Pro"/>
              </a:rPr>
              <a:t>: Heart Disease (Yes/ No)</a:t>
            </a:r>
            <a:endParaRPr sz="2400">
              <a:solidFill>
                <a:schemeClr val="accent4"/>
              </a:solidFill>
              <a:latin typeface="Advent Pro"/>
              <a:ea typeface="Advent Pro"/>
              <a:cs typeface="Advent Pro"/>
              <a:sym typeface="Advent Pro"/>
            </a:endParaRPr>
          </a:p>
        </p:txBody>
      </p:sp>
      <p:sp>
        <p:nvSpPr>
          <p:cNvPr id="219" name="Google Shape;219;p36"/>
          <p:cNvSpPr/>
          <p:nvPr/>
        </p:nvSpPr>
        <p:spPr>
          <a:xfrm>
            <a:off x="867575" y="2243300"/>
            <a:ext cx="8276400" cy="1363200"/>
          </a:xfrm>
          <a:prstGeom prst="rect">
            <a:avLst/>
          </a:prstGeom>
          <a:no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36"/>
          <p:cNvSpPr/>
          <p:nvPr/>
        </p:nvSpPr>
        <p:spPr>
          <a:xfrm>
            <a:off x="5552500" y="3681000"/>
            <a:ext cx="3591600" cy="1388100"/>
          </a:xfrm>
          <a:prstGeom prst="rect">
            <a:avLst/>
          </a:prstGeom>
          <a:no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37"/>
          <p:cNvSpPr txBox="1"/>
          <p:nvPr>
            <p:ph idx="4294967295" type="title"/>
          </p:nvPr>
        </p:nvSpPr>
        <p:spPr>
          <a:xfrm>
            <a:off x="4269000" y="1434600"/>
            <a:ext cx="4602600" cy="22743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b="0" lang="en" sz="6000">
                <a:latin typeface="Rajdhani SemiBold"/>
                <a:ea typeface="Rajdhani SemiBold"/>
                <a:cs typeface="Rajdhani SemiBold"/>
                <a:sym typeface="Rajdhani SemiBold"/>
              </a:rPr>
              <a:t>Exploratory</a:t>
            </a:r>
            <a:endParaRPr b="0" sz="6000">
              <a:latin typeface="Rajdhani SemiBold"/>
              <a:ea typeface="Rajdhani SemiBold"/>
              <a:cs typeface="Rajdhani SemiBold"/>
              <a:sym typeface="Rajdhani SemiBold"/>
            </a:endParaRPr>
          </a:p>
          <a:p>
            <a:pPr indent="0" lvl="0" marL="0" rtl="0" algn="r">
              <a:spcBef>
                <a:spcPts val="0"/>
              </a:spcBef>
              <a:spcAft>
                <a:spcPts val="0"/>
              </a:spcAft>
              <a:buNone/>
            </a:pPr>
            <a:r>
              <a:rPr b="0" lang="en" sz="6000">
                <a:latin typeface="Rajdhani SemiBold"/>
                <a:ea typeface="Rajdhani SemiBold"/>
                <a:cs typeface="Rajdhani SemiBold"/>
                <a:sym typeface="Rajdhani SemiBold"/>
              </a:rPr>
              <a:t>Data Analysis</a:t>
            </a:r>
            <a:endParaRPr b="0" sz="6000">
              <a:latin typeface="Rajdhani SemiBold"/>
              <a:ea typeface="Rajdhani SemiBold"/>
              <a:cs typeface="Rajdhani SemiBold"/>
              <a:sym typeface="Rajdhani SemiBold"/>
            </a:endParaRPr>
          </a:p>
        </p:txBody>
      </p:sp>
      <p:pic>
        <p:nvPicPr>
          <p:cNvPr id="226" name="Google Shape;226;p37"/>
          <p:cNvPicPr preferRelativeResize="0"/>
          <p:nvPr/>
        </p:nvPicPr>
        <p:blipFill>
          <a:blip r:embed="rId3">
            <a:alphaModFix/>
          </a:blip>
          <a:stretch>
            <a:fillRect/>
          </a:stretch>
        </p:blipFill>
        <p:spPr>
          <a:xfrm>
            <a:off x="195625" y="1652451"/>
            <a:ext cx="4165425" cy="27783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Ai Tech Agency by Slidesgo">
  <a:themeElements>
    <a:clrScheme name="Simple Light">
      <a:dk1>
        <a:srgbClr val="0C343D"/>
      </a:dk1>
      <a:lt1>
        <a:srgbClr val="00C3B1"/>
      </a:lt1>
      <a:dk2>
        <a:srgbClr val="CC4125"/>
      </a:dk2>
      <a:lt2>
        <a:srgbClr val="F3F3F3"/>
      </a:lt2>
      <a:accent1>
        <a:srgbClr val="0C343D"/>
      </a:accent1>
      <a:accent2>
        <a:srgbClr val="00C3B1"/>
      </a:accent2>
      <a:accent3>
        <a:srgbClr val="CC4125"/>
      </a:accent3>
      <a:accent4>
        <a:srgbClr val="F3F3F3"/>
      </a:accent4>
      <a:accent5>
        <a:srgbClr val="0C343D"/>
      </a:accent5>
      <a:accent6>
        <a:srgbClr val="00C3B1"/>
      </a:accent6>
      <a:hlink>
        <a:srgbClr val="F3F3F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